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1"/>
    <p:sldMasterId id="2147483741" r:id="rId2"/>
  </p:sldMasterIdLst>
  <p:notesMasterIdLst>
    <p:notesMasterId r:id="rId32"/>
  </p:notesMasterIdLst>
  <p:sldIdLst>
    <p:sldId id="985" r:id="rId3"/>
    <p:sldId id="810" r:id="rId4"/>
    <p:sldId id="356" r:id="rId5"/>
    <p:sldId id="406" r:id="rId6"/>
    <p:sldId id="298" r:id="rId7"/>
    <p:sldId id="813" r:id="rId8"/>
    <p:sldId id="812" r:id="rId9"/>
    <p:sldId id="819" r:id="rId10"/>
    <p:sldId id="820" r:id="rId11"/>
    <p:sldId id="814" r:id="rId12"/>
    <p:sldId id="817" r:id="rId13"/>
    <p:sldId id="740" r:id="rId14"/>
    <p:sldId id="818" r:id="rId15"/>
    <p:sldId id="809" r:id="rId16"/>
    <p:sldId id="802" r:id="rId17"/>
    <p:sldId id="805" r:id="rId18"/>
    <p:sldId id="806" r:id="rId19"/>
    <p:sldId id="807" r:id="rId20"/>
    <p:sldId id="799" r:id="rId21"/>
    <p:sldId id="986" r:id="rId22"/>
    <p:sldId id="988" r:id="rId23"/>
    <p:sldId id="815" r:id="rId24"/>
    <p:sldId id="624" r:id="rId25"/>
    <p:sldId id="981" r:id="rId26"/>
    <p:sldId id="984" r:id="rId27"/>
    <p:sldId id="987" r:id="rId28"/>
    <p:sldId id="990" r:id="rId29"/>
    <p:sldId id="989" r:id="rId30"/>
    <p:sldId id="98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53"/>
    <p:restoredTop sz="84074"/>
  </p:normalViewPr>
  <p:slideViewPr>
    <p:cSldViewPr snapToGrid="0" snapToObjects="1">
      <p:cViewPr varScale="1">
        <p:scale>
          <a:sx n="94" d="100"/>
          <a:sy n="94" d="100"/>
        </p:scale>
        <p:origin x="992" y="1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3F6D19-E787-A541-B514-A3D8D24C6D0A}" type="datetimeFigureOut">
              <a:rPr kumimoji="1" lang="zh-CN" altLang="en-US" smtClean="0"/>
              <a:pPr/>
              <a:t>2023/7/17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649EDD-F255-4742-818E-9522D4718D2F}" type="slidenum">
              <a:rPr kumimoji="1" lang="zh-CN" altLang="en-US" smtClean="0"/>
              <a:pPr/>
              <a:t>‹#›</a:t>
            </a:fld>
            <a:endParaRPr kumimoji="1" lang="zh-CN" altLang="en-US"/>
          </a:p>
        </p:txBody>
      </p:sp>
    </p:spTree>
    <p:extLst>
      <p:ext uri="{BB962C8B-B14F-4D97-AF65-F5344CB8AC3E}">
        <p14:creationId xmlns:p14="http://schemas.microsoft.com/office/powerpoint/2010/main" val="1810731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www.weforum.org/agenda/2019/12/asia-economic-growth/" TargetMode="External"/><Relationship Id="rId3" Type="http://schemas.openxmlformats.org/officeDocument/2006/relationships/hyperlink" Target="mailto:katharina.buchholz@statista.com" TargetMode="External"/><Relationship Id="rId7" Type="http://schemas.openxmlformats.org/officeDocument/2006/relationships/hyperlink" Target="https://www.statista.com/chart/8402/asian-middle-class-on-the-rise/"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statista.com/topics/1467/global-economy/" TargetMode="External"/><Relationship Id="rId5" Type="http://schemas.openxmlformats.org/officeDocument/2006/relationships/hyperlink" Target="https://www.imf.org/external/pubs/ft/weo/2019/02/weodata/weoselgr.aspx" TargetMode="External"/><Relationship Id="rId4" Type="http://schemas.openxmlformats.org/officeDocument/2006/relationships/hyperlink" Target="https://knoema.com/tbocwag/gdp-forecast-by-country-statistics-from-imf-2020-2024" TargetMode="External"/><Relationship Id="rId9" Type="http://schemas.openxmlformats.org/officeDocument/2006/relationships/hyperlink" Target="http://www.fao.org/3/ag087e/AG087E05.ht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mailto:niall.mccarthy@statista.com"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statista.com/topics/4258/media-usage-in-norway/" TargetMode="External"/><Relationship Id="rId5" Type="http://schemas.openxmlformats.org/officeDocument/2006/relationships/hyperlink" Target="https://www.statista.com/topics/6084/coronavirus-covid-19-in-the-us/" TargetMode="External"/><Relationship Id="rId4" Type="http://schemas.openxmlformats.org/officeDocument/2006/relationships/hyperlink" Target="https://rsf.org/en/2020-world-press-freedom-index-entering-decisive-decade-journalism-exacerbated-coronaviru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mailto:katharina.buchholz@statista.com"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statista.com/topics/1164/social-networks/" TargetMode="External"/><Relationship Id="rId4" Type="http://schemas.openxmlformats.org/officeDocument/2006/relationships/hyperlink" Target="https://datareportal.com/reports/digital-2020-july-global-statshot"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649EDD-F255-4742-818E-9522D4718D2F}" type="slidenum">
              <a:rPr kumimoji="1" lang="zh-CN" altLang="en-US" smtClean="0"/>
              <a:pPr/>
              <a:t>1</a:t>
            </a:fld>
            <a:endParaRPr kumimoji="1" lang="zh-CN" altLang="en-US"/>
          </a:p>
        </p:txBody>
      </p:sp>
    </p:spTree>
    <p:extLst>
      <p:ext uri="{BB962C8B-B14F-4D97-AF65-F5344CB8AC3E}">
        <p14:creationId xmlns:p14="http://schemas.microsoft.com/office/powerpoint/2010/main" val="3716936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8D1D6-8898-A143-93CE-38A8A7EE2441}" type="slidenum">
              <a:rPr lang="en-US" smtClean="0"/>
              <a:t>12</a:t>
            </a:fld>
            <a:endParaRPr lang="en-US" dirty="0"/>
          </a:p>
        </p:txBody>
      </p:sp>
    </p:spTree>
    <p:extLst>
      <p:ext uri="{BB962C8B-B14F-4D97-AF65-F5344CB8AC3E}">
        <p14:creationId xmlns:p14="http://schemas.microsoft.com/office/powerpoint/2010/main" val="1233746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290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Header Placeholder 3">
            <a:extLst>
              <a:ext uri="{FF2B5EF4-FFF2-40B4-BE49-F238E27FC236}">
                <a16:creationId xmlns:a16="http://schemas.microsoft.com/office/drawing/2014/main" id="{B46B0E84-F122-4D85-B8A5-A6ED5B9B3290}"/>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7DD16167-7162-4A60-8F89-A171C6B37230}"/>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E1D084-381B-401E-89E7-C05D3FCA0BEA}"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9900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8722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8A49-3D00-4DA6-9B1C-E1BF62998B12}" type="slidenum">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5" name="Header Placeholder 4">
            <a:extLst>
              <a:ext uri="{FF2B5EF4-FFF2-40B4-BE49-F238E27FC236}">
                <a16:creationId xmlns:a16="http://schemas.microsoft.com/office/drawing/2014/main" id="{B0572BA5-4F74-4E3B-A074-0BA67FDF498D}"/>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6" name="Date Placeholder 5">
            <a:extLst>
              <a:ext uri="{FF2B5EF4-FFF2-40B4-BE49-F238E27FC236}">
                <a16:creationId xmlns:a16="http://schemas.microsoft.com/office/drawing/2014/main" id="{F2B2E7D9-42A8-4338-8819-562C23D8F6EB}"/>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65AFC5-E1F4-4DF8-9566-B8102BFBAC68}"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9204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3813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2570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847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cap="all" dirty="0">
                <a:solidFill>
                  <a:schemeClr val="tx1"/>
                </a:solidFill>
                <a:effectLst/>
                <a:latin typeface="+mn-lt"/>
                <a:ea typeface="+mn-ea"/>
                <a:cs typeface="+mn-cs"/>
              </a:rPr>
              <a:t>BIGGEST ECONOMIES</a:t>
            </a:r>
          </a:p>
          <a:p>
            <a:pPr fontAlgn="base"/>
            <a:r>
              <a:rPr lang="en-US" sz="1200" b="1" i="0" kern="1200" dirty="0">
                <a:solidFill>
                  <a:schemeClr val="tx1"/>
                </a:solidFill>
                <a:effectLst/>
                <a:latin typeface="+mn-lt"/>
                <a:ea typeface="+mn-ea"/>
                <a:cs typeface="+mn-cs"/>
              </a:rPr>
              <a:t>Continental Shift: The World’s Biggest Economies Over Time</a:t>
            </a:r>
          </a:p>
          <a:p>
            <a:pPr fontAlgn="base"/>
            <a:r>
              <a:rPr lang="en-US" sz="1200" b="0" i="0" kern="1200" dirty="0">
                <a:solidFill>
                  <a:schemeClr val="tx1"/>
                </a:solidFill>
                <a:effectLst/>
                <a:latin typeface="+mn-lt"/>
                <a:ea typeface="+mn-ea"/>
                <a:cs typeface="+mn-cs"/>
              </a:rPr>
              <a:t>by </a:t>
            </a:r>
            <a:r>
              <a:rPr lang="en-US" sz="1200" b="0" i="0" u="none" strike="noStrike" kern="1200" dirty="0">
                <a:solidFill>
                  <a:schemeClr val="tx1"/>
                </a:solidFill>
                <a:effectLst/>
                <a:latin typeface="+mn-lt"/>
                <a:ea typeface="+mn-ea"/>
                <a:cs typeface="+mn-cs"/>
                <a:hlinkClick r:id="rId3"/>
              </a:rPr>
              <a:t>Katharina Buchholz</a:t>
            </a:r>
            <a:r>
              <a:rPr lang="en-US" sz="1200" b="0" i="0" kern="1200" dirty="0">
                <a:solidFill>
                  <a:schemeClr val="tx1"/>
                </a:solidFill>
                <a:effectLst/>
                <a:latin typeface="+mn-lt"/>
                <a:ea typeface="+mn-ea"/>
                <a:cs typeface="+mn-cs"/>
              </a:rPr>
              <a:t>, </a:t>
            </a:r>
          </a:p>
          <a:p>
            <a:pPr fontAlgn="base"/>
            <a:r>
              <a:rPr lang="en-US" sz="1200" b="0" i="0" kern="1200" dirty="0">
                <a:solidFill>
                  <a:schemeClr val="tx1"/>
                </a:solidFill>
                <a:effectLst/>
                <a:latin typeface="+mn-lt"/>
                <a:ea typeface="+mn-ea"/>
                <a:cs typeface="+mn-cs"/>
              </a:rPr>
              <a:t>Jul 13, 2020</a:t>
            </a:r>
          </a:p>
          <a:p>
            <a:pPr fontAlgn="base"/>
            <a:r>
              <a:rPr lang="en-US" sz="1200" b="0" i="0" kern="1200" dirty="0">
                <a:solidFill>
                  <a:schemeClr val="tx1"/>
                </a:solidFill>
                <a:effectLst/>
                <a:latin typeface="+mn-lt"/>
                <a:ea typeface="+mn-ea"/>
                <a:cs typeface="+mn-cs"/>
              </a:rPr>
              <a:t>According to data from the </a:t>
            </a:r>
            <a:r>
              <a:rPr lang="en-US" sz="1200" b="0" i="0" u="none" strike="noStrike" kern="1200" dirty="0">
                <a:solidFill>
                  <a:schemeClr val="tx1"/>
                </a:solidFill>
                <a:effectLst/>
                <a:latin typeface="+mn-lt"/>
                <a:ea typeface="+mn-ea"/>
                <a:cs typeface="+mn-cs"/>
                <a:hlinkClick r:id="rId4"/>
              </a:rPr>
              <a:t>IMF,</a:t>
            </a:r>
            <a:r>
              <a:rPr lang="en-US" sz="1200" b="0" i="0" kern="1200" dirty="0">
                <a:solidFill>
                  <a:schemeClr val="tx1"/>
                </a:solidFill>
                <a:effectLst/>
                <a:latin typeface="+mn-lt"/>
                <a:ea typeface="+mn-ea"/>
                <a:cs typeface="+mn-cs"/>
              </a:rPr>
              <a:t> Asian countries are expected to make up most of the top 5 countries in the world by size of GDP in 2024, relegating European economic powerhouses to lower ranks.</a:t>
            </a:r>
          </a:p>
          <a:p>
            <a:pPr fontAlgn="base"/>
            <a:r>
              <a:rPr lang="en-US" sz="1200" b="0" i="0" kern="1200" dirty="0">
                <a:solidFill>
                  <a:schemeClr val="tx1"/>
                </a:solidFill>
                <a:effectLst/>
                <a:latin typeface="+mn-lt"/>
                <a:ea typeface="+mn-ea"/>
                <a:cs typeface="+mn-cs"/>
              </a:rPr>
              <a:t>China's and India's economic growth has been steep </a:t>
            </a:r>
            <a:r>
              <a:rPr lang="en-US" sz="1200" b="0" i="0" u="none" strike="noStrike" kern="1200" dirty="0">
                <a:solidFill>
                  <a:schemeClr val="tx1"/>
                </a:solidFill>
                <a:effectLst/>
                <a:latin typeface="+mn-lt"/>
                <a:ea typeface="+mn-ea"/>
                <a:cs typeface="+mn-cs"/>
                <a:hlinkClick r:id="rId5"/>
              </a:rPr>
              <a:t>since the 1990s</a:t>
            </a:r>
            <a:r>
              <a:rPr lang="en-US" sz="1200" b="0" i="0" kern="1200" dirty="0">
                <a:solidFill>
                  <a:schemeClr val="tx1"/>
                </a:solidFill>
                <a:effectLst/>
                <a:latin typeface="+mn-lt"/>
                <a:ea typeface="+mn-ea"/>
                <a:cs typeface="+mn-cs"/>
              </a:rPr>
              <a:t>, while Indonesia has even more recently entered the top 10 of </a:t>
            </a:r>
            <a:r>
              <a:rPr lang="en-US" sz="1200" b="0" i="0" u="none" strike="noStrike" kern="1200" dirty="0">
                <a:solidFill>
                  <a:schemeClr val="tx1"/>
                </a:solidFill>
                <a:effectLst/>
                <a:latin typeface="+mn-lt"/>
                <a:ea typeface="+mn-ea"/>
                <a:cs typeface="+mn-cs"/>
                <a:hlinkClick r:id="rId6"/>
              </a:rPr>
              <a:t>the biggest economies in the world </a:t>
            </a:r>
            <a:r>
              <a:rPr lang="en-US" sz="1200" b="0" i="0" kern="1200" dirty="0">
                <a:solidFill>
                  <a:schemeClr val="tx1"/>
                </a:solidFill>
                <a:effectLst/>
                <a:latin typeface="+mn-lt"/>
                <a:ea typeface="+mn-ea"/>
                <a:cs typeface="+mn-cs"/>
              </a:rPr>
              <a:t>and is expected to reach ranks 5 by 2024. Japan, an established economy, is expected to cling on to rank 4 in 2024, while Russia will rise to rank 6.</a:t>
            </a:r>
          </a:p>
          <a:p>
            <a:pPr fontAlgn="base"/>
            <a:r>
              <a:rPr lang="en-US" sz="1200" b="0" i="0" u="none" strike="noStrike" kern="1200" dirty="0">
                <a:solidFill>
                  <a:schemeClr val="tx1"/>
                </a:solidFill>
                <a:effectLst/>
                <a:latin typeface="+mn-lt"/>
                <a:ea typeface="+mn-ea"/>
                <a:cs typeface="+mn-cs"/>
                <a:hlinkClick r:id="rId7"/>
              </a:rPr>
              <a:t>Asia’s burgeoning middle class</a:t>
            </a:r>
            <a:r>
              <a:rPr lang="en-US" sz="1200" b="0" i="0" kern="1200" dirty="0">
                <a:solidFill>
                  <a:schemeClr val="tx1"/>
                </a:solidFill>
                <a:effectLst/>
                <a:latin typeface="+mn-lt"/>
                <a:ea typeface="+mn-ea"/>
                <a:cs typeface="+mn-cs"/>
              </a:rPr>
              <a:t> is one of the reasons for the continental shift in GDP. While China has been the posterchild of market growth in the 21</a:t>
            </a:r>
            <a:r>
              <a:rPr lang="en-US" sz="1200" b="0" i="0" kern="1200" baseline="30000" dirty="0">
                <a:solidFill>
                  <a:schemeClr val="tx1"/>
                </a:solidFill>
                <a:effectLst/>
                <a:latin typeface="+mn-lt"/>
                <a:ea typeface="+mn-ea"/>
                <a:cs typeface="+mn-cs"/>
              </a:rPr>
              <a:t>st</a:t>
            </a:r>
            <a:r>
              <a:rPr lang="en-US" sz="1200" b="0" i="0" kern="1200" dirty="0">
                <a:solidFill>
                  <a:schemeClr val="tx1"/>
                </a:solidFill>
                <a:effectLst/>
                <a:latin typeface="+mn-lt"/>
                <a:ea typeface="+mn-ea"/>
                <a:cs typeface="+mn-cs"/>
              </a:rPr>
              <a:t> century so far, the country is expected to tackle an ageing population further down the line, which will put a damper on consumption. Indonesia, together with the Philippines and Malaysia, are expected to grow their labor forces significantly in the years to come, contributing to a rise in average disposable incomes, </a:t>
            </a:r>
            <a:r>
              <a:rPr lang="en-US" sz="1200" b="0" i="0" u="none" strike="noStrike" kern="1200" dirty="0">
                <a:solidFill>
                  <a:schemeClr val="tx1"/>
                </a:solidFill>
                <a:effectLst/>
                <a:latin typeface="+mn-lt"/>
                <a:ea typeface="+mn-ea"/>
                <a:cs typeface="+mn-cs"/>
                <a:hlinkClick r:id="rId8"/>
              </a:rPr>
              <a:t>according to the World Economic Forum.</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Asian multinationals, like China’s Huawei and India’s Tata, have already emerged in this century and more are expected to appear on the global scene. But rapid growth in Asia also comes with its own set of problems, like a quickly growing divide between rural and urban incomes, environmental degradation and new challenges for governance and institutions, </a:t>
            </a:r>
            <a:r>
              <a:rPr lang="en-US" sz="1200" b="0" i="0" u="none" strike="noStrike" kern="1200" dirty="0">
                <a:solidFill>
                  <a:schemeClr val="tx1"/>
                </a:solidFill>
                <a:effectLst/>
                <a:latin typeface="+mn-lt"/>
                <a:ea typeface="+mn-ea"/>
                <a:cs typeface="+mn-cs"/>
                <a:hlinkClick r:id="rId9"/>
              </a:rPr>
              <a:t>according to the FAO.</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9F8DBA6-C4E6-4C4D-B932-6DC3D07E5A96}" type="slidenum">
              <a:rPr lang="en-US" smtClean="0"/>
              <a:t>3</a:t>
            </a:fld>
            <a:endParaRPr lang="en-US"/>
          </a:p>
        </p:txBody>
      </p:sp>
    </p:spTree>
    <p:extLst>
      <p:ext uri="{BB962C8B-B14F-4D97-AF65-F5344CB8AC3E}">
        <p14:creationId xmlns:p14="http://schemas.microsoft.com/office/powerpoint/2010/main" val="658797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5982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146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br>
              <a:rPr lang="en-US" sz="1200" b="1" i="0" kern="1200" cap="all" dirty="0">
                <a:solidFill>
                  <a:schemeClr val="tx1"/>
                </a:solidFill>
                <a:effectLst/>
                <a:latin typeface="+mn-lt"/>
                <a:ea typeface="+mn-ea"/>
                <a:cs typeface="+mn-cs"/>
              </a:rPr>
            </a:br>
            <a:r>
              <a:rPr lang="en-US" sz="1200" b="1" i="0" kern="1200" cap="all" dirty="0">
                <a:solidFill>
                  <a:schemeClr val="tx1"/>
                </a:solidFill>
                <a:effectLst/>
                <a:latin typeface="+mn-lt"/>
                <a:ea typeface="+mn-ea"/>
                <a:cs typeface="+mn-cs"/>
              </a:rPr>
              <a:t>FREEDOM OF THE PRESS</a:t>
            </a:r>
          </a:p>
          <a:p>
            <a:pPr fontAlgn="base"/>
            <a:r>
              <a:rPr lang="en-US" sz="1200" b="1" i="0" kern="1200" dirty="0">
                <a:solidFill>
                  <a:schemeClr val="tx1"/>
                </a:solidFill>
                <a:effectLst/>
                <a:latin typeface="+mn-lt"/>
                <a:ea typeface="+mn-ea"/>
                <a:cs typeface="+mn-cs"/>
              </a:rPr>
              <a:t>The State Of World Press Freedom</a:t>
            </a:r>
          </a:p>
          <a:p>
            <a:pPr fontAlgn="base"/>
            <a:r>
              <a:rPr lang="en-US" sz="1200" b="0" i="0" kern="1200" dirty="0">
                <a:solidFill>
                  <a:schemeClr val="tx1"/>
                </a:solidFill>
                <a:effectLst/>
                <a:latin typeface="+mn-lt"/>
                <a:ea typeface="+mn-ea"/>
                <a:cs typeface="+mn-cs"/>
              </a:rPr>
              <a:t>by </a:t>
            </a:r>
            <a:r>
              <a:rPr lang="en-US" sz="1200" b="0" i="0" u="none" strike="noStrike" kern="1200" dirty="0">
                <a:solidFill>
                  <a:schemeClr val="tx1"/>
                </a:solidFill>
                <a:effectLst/>
                <a:latin typeface="+mn-lt"/>
                <a:ea typeface="+mn-ea"/>
                <a:cs typeface="+mn-cs"/>
                <a:hlinkClick r:id="rId3"/>
              </a:rPr>
              <a:t>Niall McCarthy</a:t>
            </a:r>
            <a:r>
              <a:rPr lang="en-US" sz="1200" b="0" i="0" kern="1200" dirty="0">
                <a:solidFill>
                  <a:schemeClr val="tx1"/>
                </a:solidFill>
                <a:effectLst/>
                <a:latin typeface="+mn-lt"/>
                <a:ea typeface="+mn-ea"/>
                <a:cs typeface="+mn-cs"/>
              </a:rPr>
              <a:t>, </a:t>
            </a:r>
          </a:p>
          <a:p>
            <a:pPr fontAlgn="base"/>
            <a:r>
              <a:rPr lang="en-US" sz="1200" b="0" i="0" kern="1200" dirty="0">
                <a:solidFill>
                  <a:schemeClr val="tx1"/>
                </a:solidFill>
                <a:effectLst/>
                <a:latin typeface="+mn-lt"/>
                <a:ea typeface="+mn-ea"/>
                <a:cs typeface="+mn-cs"/>
              </a:rPr>
              <a:t>Apr 23, 2020</a:t>
            </a:r>
          </a:p>
          <a:p>
            <a:pPr fontAlgn="base"/>
            <a:r>
              <a:rPr lang="en-US" sz="1200" b="0" i="0" kern="1200" dirty="0">
                <a:solidFill>
                  <a:schemeClr val="tx1"/>
                </a:solidFill>
                <a:effectLst/>
                <a:latin typeface="+mn-lt"/>
                <a:ea typeface="+mn-ea"/>
                <a:cs typeface="+mn-cs"/>
              </a:rPr>
              <a:t>The </a:t>
            </a:r>
            <a:r>
              <a:rPr lang="en-US" sz="1200" b="0" i="0" u="none" strike="noStrike" kern="1200" dirty="0">
                <a:solidFill>
                  <a:schemeClr val="tx1"/>
                </a:solidFill>
                <a:effectLst/>
                <a:latin typeface="+mn-lt"/>
                <a:ea typeface="+mn-ea"/>
                <a:cs typeface="+mn-cs"/>
                <a:hlinkClick r:id="rId4"/>
              </a:rPr>
              <a:t>2020 World Press Freedom Index</a:t>
            </a:r>
            <a:r>
              <a:rPr lang="en-US" sz="1200" b="0" i="0" kern="1200" dirty="0">
                <a:solidFill>
                  <a:schemeClr val="tx1"/>
                </a:solidFill>
                <a:effectLst/>
                <a:latin typeface="+mn-lt"/>
                <a:ea typeface="+mn-ea"/>
                <a:cs typeface="+mn-cs"/>
              </a:rPr>
              <a:t>, compiled by Reporters Without Borders, was released this week. It states that the next 10 years are going to prove pivotal for press freedom due to five converging factors - geopolitical crisis (driven by aggression from authoritarian regimes), a technological crisis (due to a lack of democratic guarantees), a democratic crisis (due to polarization and repression), a trust crisis (suspicion and hatred of the press) and an economic crisis (impoverishing quality journalism). These are all going to be </a:t>
            </a:r>
            <a:r>
              <a:rPr lang="en-US" sz="1200" b="0" i="0" kern="1200" dirty="0" err="1">
                <a:solidFill>
                  <a:schemeClr val="tx1"/>
                </a:solidFill>
                <a:effectLst/>
                <a:latin typeface="+mn-lt"/>
                <a:ea typeface="+mn-ea"/>
                <a:cs typeface="+mn-cs"/>
              </a:rPr>
              <a:t>compunded</a:t>
            </a:r>
            <a:r>
              <a:rPr lang="en-US" sz="1200" b="0" i="0" kern="1200" dirty="0">
                <a:solidFill>
                  <a:schemeClr val="tx1"/>
                </a:solidFill>
                <a:effectLst/>
                <a:latin typeface="+mn-lt"/>
                <a:ea typeface="+mn-ea"/>
                <a:cs typeface="+mn-cs"/>
              </a:rPr>
              <a:t> by the coronavirus pandemic.</a:t>
            </a:r>
          </a:p>
          <a:p>
            <a:pPr fontAlgn="base"/>
            <a:r>
              <a:rPr lang="en-US" sz="1200" b="0" i="0" kern="1200" dirty="0">
                <a:solidFill>
                  <a:schemeClr val="tx1"/>
                </a:solidFill>
                <a:effectLst/>
                <a:latin typeface="+mn-lt"/>
                <a:ea typeface="+mn-ea"/>
                <a:cs typeface="+mn-cs"/>
              </a:rPr>
              <a:t>The research states that the response to the pandemic has illustrated a clear correlation between levels of media suppression in some countries and their position on the index. Iran and China are key examples who suppressed coverage during their outbreaks and they rank 173rd and 177th respectively. The past two editions of the Global Press Freedom Index called attention to a crisis emerging in some democracies where flagrant attacks on the media and open hostility towards journalists are resulting in more frequent and serious acts of violence that are creating an unprecedented state of fear.</a:t>
            </a:r>
          </a:p>
          <a:p>
            <a:pPr fontAlgn="base"/>
            <a:r>
              <a:rPr lang="en-US" sz="1200" b="0" i="0" kern="1200" dirty="0">
                <a:solidFill>
                  <a:schemeClr val="tx1"/>
                </a:solidFill>
                <a:effectLst/>
                <a:latin typeface="+mn-lt"/>
                <a:ea typeface="+mn-ea"/>
                <a:cs typeface="+mn-cs"/>
              </a:rPr>
              <a:t>President Trump has displayed repeated and open hostility towards journalists </a:t>
            </a:r>
            <a:r>
              <a:rPr lang="en-US" sz="1200" b="0" i="0" u="none" strike="noStrike" kern="1200" dirty="0">
                <a:solidFill>
                  <a:schemeClr val="tx1"/>
                </a:solidFill>
                <a:effectLst/>
                <a:latin typeface="+mn-lt"/>
                <a:ea typeface="+mn-ea"/>
                <a:cs typeface="+mn-cs"/>
                <a:hlinkClick r:id="rId5"/>
              </a:rPr>
              <a:t>throughout the pandemic</a:t>
            </a:r>
            <a:r>
              <a:rPr lang="en-US" sz="1200" b="0" i="0" kern="1200" dirty="0">
                <a:solidFill>
                  <a:schemeClr val="tx1"/>
                </a:solidFill>
                <a:effectLst/>
                <a:latin typeface="+mn-lt"/>
                <a:ea typeface="+mn-ea"/>
                <a:cs typeface="+mn-cs"/>
              </a:rPr>
              <a:t> and the U.S. only manages 45th position in the index. Brazil is languishing in 107th and its leader, Jair Bolsonaro, has also stepped up steep criticism of his country's media with his cabinet even orchestrating large scale online attacks on journalists. North Korea is rock bottom of the index, followed by Turkmenistan and Eritrea.</a:t>
            </a:r>
          </a:p>
          <a:p>
            <a:pPr fontAlgn="base"/>
            <a:r>
              <a:rPr lang="en-US" sz="1200" b="0" i="0" kern="1200" dirty="0">
                <a:solidFill>
                  <a:schemeClr val="tx1"/>
                </a:solidFill>
                <a:effectLst/>
                <a:latin typeface="+mn-lt"/>
                <a:ea typeface="+mn-ea"/>
                <a:cs typeface="+mn-cs"/>
              </a:rPr>
              <a:t>Northern Europe has the highest levels of media freedom worldwide and </a:t>
            </a:r>
            <a:r>
              <a:rPr lang="en-US" sz="1200" b="0" i="0" u="none" strike="noStrike" kern="1200" dirty="0">
                <a:solidFill>
                  <a:schemeClr val="tx1"/>
                </a:solidFill>
                <a:effectLst/>
                <a:latin typeface="+mn-lt"/>
                <a:ea typeface="+mn-ea"/>
                <a:cs typeface="+mn-cs"/>
                <a:hlinkClick r:id="rId6"/>
              </a:rPr>
              <a:t>Norway</a:t>
            </a:r>
            <a:r>
              <a:rPr lang="en-US" sz="1200" b="0" i="0" kern="1200" dirty="0">
                <a:solidFill>
                  <a:schemeClr val="tx1"/>
                </a:solidFill>
                <a:effectLst/>
                <a:latin typeface="+mn-lt"/>
                <a:ea typeface="+mn-ea"/>
                <a:cs typeface="+mn-cs"/>
              </a:rPr>
              <a:t> was ranked first. It is followed by Finland and Denmark in the top-three while the top-five is rounded off by Sweden and the Netherlands. The Reporters Without Borders have compiled the index annually since 2002 and levels of press freedom are calculated through a range of indicators such as media independence, transparency and the media environment in general.</a:t>
            </a: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9F8DBA6-C4E6-4C4D-B932-6DC3D07E5A96}" type="slidenum">
              <a:rPr lang="en-US" smtClean="0"/>
              <a:t>8</a:t>
            </a:fld>
            <a:endParaRPr lang="en-US"/>
          </a:p>
        </p:txBody>
      </p:sp>
    </p:spTree>
    <p:extLst>
      <p:ext uri="{BB962C8B-B14F-4D97-AF65-F5344CB8AC3E}">
        <p14:creationId xmlns:p14="http://schemas.microsoft.com/office/powerpoint/2010/main" val="2754854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6835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cap="all" dirty="0">
                <a:solidFill>
                  <a:schemeClr val="tx1"/>
                </a:solidFill>
                <a:effectLst/>
                <a:latin typeface="+mn-lt"/>
                <a:ea typeface="+mn-ea"/>
                <a:cs typeface="+mn-cs"/>
              </a:rPr>
              <a:t>SOCIAL MEDIA</a:t>
            </a:r>
          </a:p>
          <a:p>
            <a:pPr fontAlgn="base"/>
            <a:r>
              <a:rPr lang="en-US" sz="1200" b="1" i="0" kern="1200" dirty="0">
                <a:solidFill>
                  <a:schemeClr val="tx1"/>
                </a:solidFill>
                <a:effectLst/>
                <a:latin typeface="+mn-lt"/>
                <a:ea typeface="+mn-ea"/>
                <a:cs typeface="+mn-cs"/>
              </a:rPr>
              <a:t>Where Do People Spend the Most Time on Social Media?</a:t>
            </a:r>
          </a:p>
          <a:p>
            <a:pPr fontAlgn="base"/>
            <a:r>
              <a:rPr lang="en-US" sz="1200" b="0" i="0" kern="1200" dirty="0">
                <a:solidFill>
                  <a:schemeClr val="tx1"/>
                </a:solidFill>
                <a:effectLst/>
                <a:latin typeface="+mn-lt"/>
                <a:ea typeface="+mn-ea"/>
                <a:cs typeface="+mn-cs"/>
              </a:rPr>
              <a:t>by </a:t>
            </a:r>
            <a:r>
              <a:rPr lang="en-US" sz="1200" b="0" i="0" u="none" strike="noStrike" kern="1200" dirty="0">
                <a:solidFill>
                  <a:schemeClr val="tx1"/>
                </a:solidFill>
                <a:effectLst/>
                <a:latin typeface="+mn-lt"/>
                <a:ea typeface="+mn-ea"/>
                <a:cs typeface="+mn-cs"/>
                <a:hlinkClick r:id="rId3"/>
              </a:rPr>
              <a:t>Katharina Buchholz</a:t>
            </a:r>
            <a:r>
              <a:rPr lang="en-US" sz="1200" b="0" i="0" kern="1200" dirty="0">
                <a:solidFill>
                  <a:schemeClr val="tx1"/>
                </a:solidFill>
                <a:effectLst/>
                <a:latin typeface="+mn-lt"/>
                <a:ea typeface="+mn-ea"/>
                <a:cs typeface="+mn-cs"/>
              </a:rPr>
              <a:t>, </a:t>
            </a:r>
          </a:p>
          <a:p>
            <a:pPr fontAlgn="base"/>
            <a:r>
              <a:rPr lang="en-US" sz="1200" b="0" i="0" kern="1200" dirty="0">
                <a:solidFill>
                  <a:schemeClr val="tx1"/>
                </a:solidFill>
                <a:effectLst/>
                <a:latin typeface="+mn-lt"/>
                <a:ea typeface="+mn-ea"/>
                <a:cs typeface="+mn-cs"/>
              </a:rPr>
              <a:t>Nov 17, 2020</a:t>
            </a:r>
          </a:p>
          <a:p>
            <a:pPr fontAlgn="base"/>
            <a:r>
              <a:rPr lang="en-US" sz="1200" b="0" i="0" kern="1200" dirty="0">
                <a:solidFill>
                  <a:schemeClr val="tx1"/>
                </a:solidFill>
                <a:effectLst/>
                <a:latin typeface="+mn-lt"/>
                <a:ea typeface="+mn-ea"/>
                <a:cs typeface="+mn-cs"/>
              </a:rPr>
              <a:t>On average global internet users spent 2 hours and 22 minutes on social media per day, though trends differed widely by country. In many of the markets that </a:t>
            </a:r>
            <a:r>
              <a:rPr lang="en-US" sz="1200" b="0" i="0" u="none" strike="noStrike" kern="1200" dirty="0">
                <a:solidFill>
                  <a:schemeClr val="tx1"/>
                </a:solidFill>
                <a:effectLst/>
                <a:latin typeface="+mn-lt"/>
                <a:ea typeface="+mn-ea"/>
                <a:cs typeface="+mn-cs"/>
                <a:hlinkClick r:id="rId4"/>
              </a:rPr>
              <a:t>Global Web Index surveyed</a:t>
            </a:r>
            <a:r>
              <a:rPr lang="en-US" sz="1200" b="0" i="0" kern="1200" dirty="0">
                <a:solidFill>
                  <a:schemeClr val="tx1"/>
                </a:solidFill>
                <a:effectLst/>
                <a:latin typeface="+mn-lt"/>
                <a:ea typeface="+mn-ea"/>
                <a:cs typeface="+mn-cs"/>
              </a:rPr>
              <a:t>, social media use had shrunk or plateaued in Q1 2020 when compared with 2019 and 2018 figures - the 2021 report will reveal if the coronavirus pandemic has reversed this trend.</a:t>
            </a:r>
          </a:p>
          <a:p>
            <a:pPr fontAlgn="base"/>
            <a:r>
              <a:rPr lang="en-US" sz="1200" b="0" i="0" kern="1200" dirty="0">
                <a:solidFill>
                  <a:schemeClr val="tx1"/>
                </a:solidFill>
                <a:effectLst/>
                <a:latin typeface="+mn-lt"/>
                <a:ea typeface="+mn-ea"/>
                <a:cs typeface="+mn-cs"/>
              </a:rPr>
              <a:t>Emerging markets continue to spend the most time on social networks during a typical day. This could be driven by these markets generally having younger populations, with the 16 to 24-year-old segment driving growth globally. The Philippines spent the most time connected to social networks, devoting almost four hours a day to the digital social sphere. Nigerians typically spent almost three and a three quarters of an hour a day on </a:t>
            </a:r>
            <a:r>
              <a:rPr lang="en-US" sz="1200" b="0" i="0" u="none" strike="noStrike" kern="1200" dirty="0">
                <a:solidFill>
                  <a:schemeClr val="tx1"/>
                </a:solidFill>
                <a:effectLst/>
                <a:latin typeface="+mn-lt"/>
                <a:ea typeface="+mn-ea"/>
                <a:cs typeface="+mn-cs"/>
                <a:hlinkClick r:id="rId5"/>
              </a:rPr>
              <a:t>social media sites, </a:t>
            </a:r>
            <a:r>
              <a:rPr lang="en-US" sz="1200" b="0" i="0" kern="1200" dirty="0">
                <a:solidFill>
                  <a:schemeClr val="tx1"/>
                </a:solidFill>
                <a:effectLst/>
                <a:latin typeface="+mn-lt"/>
                <a:ea typeface="+mn-ea"/>
                <a:cs typeface="+mn-cs"/>
              </a:rPr>
              <a:t>while Indians and Chinese clocked around 2.5 hours and 2 hours, respectively, per day.</a:t>
            </a:r>
          </a:p>
          <a:p>
            <a:pPr fontAlgn="base"/>
            <a:r>
              <a:rPr lang="en-US" sz="1200" b="0" i="0" kern="1200" dirty="0">
                <a:solidFill>
                  <a:schemeClr val="tx1"/>
                </a:solidFill>
                <a:effectLst/>
                <a:latin typeface="+mn-lt"/>
                <a:ea typeface="+mn-ea"/>
                <a:cs typeface="+mn-cs"/>
              </a:rPr>
              <a:t>Some of the more developed markets have shown signs of plateauing which could be driven by aging populations in these countries. During a typical day in Japan, people spend only three quarters of an hour staying connected on social networks. Germany posts only slightly higher numbers, with users going on social media for one hour and twenty minutes every day, while the UK and the U.S. both spent closer to two hours per day engaging with social media.</a:t>
            </a: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9F8DBA6-C4E6-4C4D-B932-6DC3D07E5A96}" type="slidenum">
              <a:rPr lang="en-US" smtClean="0"/>
              <a:t>10</a:t>
            </a:fld>
            <a:endParaRPr lang="en-US"/>
          </a:p>
        </p:txBody>
      </p:sp>
    </p:spTree>
    <p:extLst>
      <p:ext uri="{BB962C8B-B14F-4D97-AF65-F5344CB8AC3E}">
        <p14:creationId xmlns:p14="http://schemas.microsoft.com/office/powerpoint/2010/main" val="1257271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3B35D5B-618C-420E-B2DB-87F5CED991A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a:ea typeface="+mn-ea"/>
                <a:cs typeface="+mn-cs"/>
              </a:rPr>
              <a:t>FPO Globalization</a:t>
            </a:r>
          </a:p>
        </p:txBody>
      </p:sp>
      <p:sp>
        <p:nvSpPr>
          <p:cNvPr id="5" name="Date Placeholder 4">
            <a:extLst>
              <a:ext uri="{FF2B5EF4-FFF2-40B4-BE49-F238E27FC236}">
                <a16:creationId xmlns:a16="http://schemas.microsoft.com/office/drawing/2014/main" id="{65AFD5C8-6F46-4E79-A3BC-75DA7E9E45B5}"/>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7A4EC-6F43-4C47-902A-F70743279CE7}" type="datetime1">
              <a:rPr kumimoji="0" lang="en-US" sz="24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7/17/23</a:t>
            </a:fld>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7681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slideMaster" Target="../slideMasters/slideMaster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4.emf"/></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slideMaster" Target="../slideMasters/slideMaster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4.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sv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284A420-F50C-4C2C-B88E-E6F4EF504B6E}"/>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893A6D2E-5228-4998-9E24-EFCCA024675E}"/>
              </a:ext>
            </a:extLst>
          </p:cNvPr>
          <p:cNvSpPr/>
          <p:nvPr/>
        </p:nvSpPr>
        <p:spPr>
          <a:xfrm>
            <a:off x="0" y="-2"/>
            <a:ext cx="12188952" cy="3567547"/>
          </a:xfrm>
          <a:prstGeom prst="rect">
            <a:avLst/>
          </a:prstGeom>
          <a:ln>
            <a:noFill/>
          </a:ln>
          <a:effectLst>
            <a:outerShdw blurRad="228600" dist="152400" dir="5460000" sx="95000" sy="95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9D878C-9930-44AF-AE18-FCA0DAE10D39}"/>
              </a:ext>
            </a:extLst>
          </p:cNvPr>
          <p:cNvSpPr>
            <a:spLocks noGrp="1"/>
          </p:cNvSpPr>
          <p:nvPr>
            <p:ph type="ctrTitle"/>
          </p:nvPr>
        </p:nvSpPr>
        <p:spPr>
          <a:xfrm>
            <a:off x="761802" y="852055"/>
            <a:ext cx="10380572" cy="2581463"/>
          </a:xfrm>
        </p:spPr>
        <p:txBody>
          <a:bodyPr anchor="b"/>
          <a:lstStyle>
            <a:lvl1pPr algn="l">
              <a:lnSpc>
                <a:spcPct val="114000"/>
              </a:lnSpc>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D82D608-1F8D-47BB-B595-43B7BEACA90A}"/>
              </a:ext>
            </a:extLst>
          </p:cNvPr>
          <p:cNvSpPr>
            <a:spLocks noGrp="1"/>
          </p:cNvSpPr>
          <p:nvPr>
            <p:ph type="subTitle" idx="1"/>
          </p:nvPr>
        </p:nvSpPr>
        <p:spPr>
          <a:xfrm>
            <a:off x="761802" y="3754582"/>
            <a:ext cx="10380572" cy="2244436"/>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2D3C1DA-DAC9-422B-9450-54A7E03B3DE0}"/>
              </a:ext>
            </a:extLst>
          </p:cNvPr>
          <p:cNvSpPr>
            <a:spLocks noGrp="1"/>
          </p:cNvSpPr>
          <p:nvPr>
            <p:ph type="dt" sz="half" idx="10"/>
          </p:nvPr>
        </p:nvSpPr>
        <p:spPr/>
        <p:txBody>
          <a:bodyPr/>
          <a:lstStyle/>
          <a:p>
            <a:fld id="{3341EE12-F28E-4B03-A404-A8FCAE0F6316}" type="datetime1">
              <a:rPr lang="en-US" smtClean="0"/>
              <a:pPr/>
              <a:t>7/17/23</a:t>
            </a:fld>
            <a:endParaRPr lang="en-US" dirty="0"/>
          </a:p>
        </p:txBody>
      </p:sp>
      <p:sp>
        <p:nvSpPr>
          <p:cNvPr id="5" name="Footer Placeholder 4">
            <a:extLst>
              <a:ext uri="{FF2B5EF4-FFF2-40B4-BE49-F238E27FC236}">
                <a16:creationId xmlns:a16="http://schemas.microsoft.com/office/drawing/2014/main" id="{6739A2B9-3E23-4C08-A5CE-698861210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12E61E-26F7-4369-8F2F-6D3CDF644D94}"/>
              </a:ext>
            </a:extLst>
          </p:cNvPr>
          <p:cNvSpPr>
            <a:spLocks noGrp="1"/>
          </p:cNvSpPr>
          <p:nvPr>
            <p:ph type="sldNum" sz="quarter" idx="12"/>
          </p:nvPr>
        </p:nvSpPr>
        <p:spPr/>
        <p:txBody>
          <a:bodyPr/>
          <a:lstStyle/>
          <a:p>
            <a:fld id="{B4A918BC-4D43-4B42-B3C0-E7EBE25E6AF0}" type="slidenum">
              <a:rPr lang="en-US" smtClean="0"/>
              <a:pPr/>
              <a:t>‹#›</a:t>
            </a:fld>
            <a:endParaRPr lang="en-US" dirty="0"/>
          </a:p>
        </p:txBody>
      </p:sp>
      <p:cxnSp>
        <p:nvCxnSpPr>
          <p:cNvPr id="23" name="Straight Connector 22">
            <a:extLst>
              <a:ext uri="{FF2B5EF4-FFF2-40B4-BE49-F238E27FC236}">
                <a16:creationId xmlns:a16="http://schemas.microsoft.com/office/drawing/2014/main" id="{3ADB48DB-8E25-4F2F-8C02-5B793937255F}"/>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32BA7E3-7313-49C8-A245-A85BDEB13EB3}"/>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184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F69F7-12D5-40F0-88F0-33D60AEB0218}"/>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765BB511-E79D-41D8-AF91-14A5C803FC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705DFA-4DAF-4B30-8032-503081AEA4BF}"/>
              </a:ext>
            </a:extLst>
          </p:cNvPr>
          <p:cNvSpPr>
            <a:spLocks noGrp="1"/>
          </p:cNvSpPr>
          <p:nvPr>
            <p:ph type="dt" sz="half" idx="10"/>
          </p:nvPr>
        </p:nvSpPr>
        <p:spPr/>
        <p:txBody>
          <a:bodyPr/>
          <a:lstStyle/>
          <a:p>
            <a:fld id="{B68B8189-0D9C-48A6-9FA3-862227B094CE}" type="datetime1">
              <a:rPr lang="en-US" smtClean="0"/>
              <a:pPr/>
              <a:t>7/17/23</a:t>
            </a:fld>
            <a:endParaRPr lang="en-US"/>
          </a:p>
        </p:txBody>
      </p:sp>
      <p:sp>
        <p:nvSpPr>
          <p:cNvPr id="5" name="Footer Placeholder 4">
            <a:extLst>
              <a:ext uri="{FF2B5EF4-FFF2-40B4-BE49-F238E27FC236}">
                <a16:creationId xmlns:a16="http://schemas.microsoft.com/office/drawing/2014/main" id="{E034FBF5-16C0-46A0-916A-4910C1B615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626EA6-7E48-454C-887A-0EF3356F91D5}"/>
              </a:ext>
            </a:extLst>
          </p:cNvPr>
          <p:cNvSpPr>
            <a:spLocks noGrp="1"/>
          </p:cNvSpPr>
          <p:nvPr>
            <p:ph type="sldNum" sz="quarter" idx="12"/>
          </p:nvPr>
        </p:nvSpPr>
        <p:spPr/>
        <p:txBody>
          <a:bodyPr/>
          <a:lstStyle/>
          <a:p>
            <a:fld id="{B4A918BC-4D43-4B42-B3C0-E7EBE25E6AF0}" type="slidenum">
              <a:rPr lang="en-US" smtClean="0"/>
              <a:pPr/>
              <a:t>‹#›</a:t>
            </a:fld>
            <a:endParaRPr lang="en-US"/>
          </a:p>
        </p:txBody>
      </p:sp>
    </p:spTree>
    <p:extLst>
      <p:ext uri="{BB962C8B-B14F-4D97-AF65-F5344CB8AC3E}">
        <p14:creationId xmlns:p14="http://schemas.microsoft.com/office/powerpoint/2010/main" val="1473614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A312BAB-A07B-4FEA-8EB5-A7BD8B24C6DA}"/>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7">
            <a:extLst>
              <a:ext uri="{FF2B5EF4-FFF2-40B4-BE49-F238E27FC236}">
                <a16:creationId xmlns:a16="http://schemas.microsoft.com/office/drawing/2014/main" id="{F245A432-7E52-48B5-A8BB-13EED592E35A}"/>
              </a:ext>
            </a:extLst>
          </p:cNvPr>
          <p:cNvSpPr/>
          <p:nvPr/>
        </p:nvSpPr>
        <p:spPr>
          <a:xfrm>
            <a:off x="7813964" y="0"/>
            <a:ext cx="4378036" cy="6858000"/>
          </a:xfrm>
          <a:prstGeom prst="rect">
            <a:avLst/>
          </a:prstGeom>
          <a:ln>
            <a:noFill/>
          </a:ln>
          <a:effectLst>
            <a:outerShdw blurRad="254000" dist="152400" dir="10680000" sx="95000" sy="95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656288B6-16BD-4DEE-9187-C78963ED1D8A}"/>
              </a:ext>
            </a:extLst>
          </p:cNvPr>
          <p:cNvCxnSpPr>
            <a:cxnSpLocks/>
          </p:cNvCxnSpPr>
          <p:nvPr/>
        </p:nvCxnSpPr>
        <p:spPr>
          <a:xfrm rot="16200000" flipH="1">
            <a:off x="10361537" y="120772"/>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Vertical Title 1">
            <a:extLst>
              <a:ext uri="{FF2B5EF4-FFF2-40B4-BE49-F238E27FC236}">
                <a16:creationId xmlns:a16="http://schemas.microsoft.com/office/drawing/2014/main" id="{F9259F7B-ED77-4251-A424-93712C6F57A0}"/>
              </a:ext>
            </a:extLst>
          </p:cNvPr>
          <p:cNvSpPr>
            <a:spLocks noGrp="1"/>
          </p:cNvSpPr>
          <p:nvPr>
            <p:ph type="title" orient="vert"/>
          </p:nvPr>
        </p:nvSpPr>
        <p:spPr>
          <a:xfrm>
            <a:off x="8139544" y="872836"/>
            <a:ext cx="2521527" cy="5119256"/>
          </a:xfrm>
        </p:spPr>
        <p:txBody>
          <a:bodyPr vert="eaVert" ancho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70295692-9BD0-4EB9-B344-9A6945DB0B81}"/>
              </a:ext>
            </a:extLst>
          </p:cNvPr>
          <p:cNvSpPr>
            <a:spLocks noGrp="1"/>
          </p:cNvSpPr>
          <p:nvPr>
            <p:ph type="body" orient="vert" idx="1"/>
          </p:nvPr>
        </p:nvSpPr>
        <p:spPr>
          <a:xfrm>
            <a:off x="756746" y="872836"/>
            <a:ext cx="6634169" cy="51192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B128527-7CED-4CF3-A260-649685D2E6D3}"/>
              </a:ext>
            </a:extLst>
          </p:cNvPr>
          <p:cNvSpPr>
            <a:spLocks noGrp="1"/>
          </p:cNvSpPr>
          <p:nvPr>
            <p:ph type="dt" sz="half" idx="10"/>
          </p:nvPr>
        </p:nvSpPr>
        <p:spPr>
          <a:xfrm>
            <a:off x="329184" y="6236208"/>
            <a:ext cx="3037459" cy="365125"/>
          </a:xfrm>
        </p:spPr>
        <p:txBody>
          <a:bodyPr/>
          <a:lstStyle/>
          <a:p>
            <a:fld id="{26ADDCAE-6443-42C3-9C19-F95985500186}" type="datetime1">
              <a:rPr lang="en-US" smtClean="0"/>
              <a:pPr/>
              <a:t>7/17/23</a:t>
            </a:fld>
            <a:endParaRPr lang="en-US" dirty="0"/>
          </a:p>
        </p:txBody>
      </p:sp>
      <p:sp>
        <p:nvSpPr>
          <p:cNvPr id="5" name="Footer Placeholder 4">
            <a:extLst>
              <a:ext uri="{FF2B5EF4-FFF2-40B4-BE49-F238E27FC236}">
                <a16:creationId xmlns:a16="http://schemas.microsoft.com/office/drawing/2014/main" id="{20517F65-E517-4B50-B559-FD7D59F3E8B5}"/>
              </a:ext>
            </a:extLst>
          </p:cNvPr>
          <p:cNvSpPr>
            <a:spLocks noGrp="1"/>
          </p:cNvSpPr>
          <p:nvPr>
            <p:ph type="ftr" sz="quarter" idx="11"/>
          </p:nvPr>
        </p:nvSpPr>
        <p:spPr>
          <a:xfrm>
            <a:off x="329184" y="237744"/>
            <a:ext cx="3581400" cy="365125"/>
          </a:xfrm>
        </p:spPr>
        <p:txBody>
          <a:bodyPr/>
          <a:lstStyle/>
          <a:p>
            <a:endParaRPr lang="en-US" dirty="0"/>
          </a:p>
        </p:txBody>
      </p:sp>
      <p:sp>
        <p:nvSpPr>
          <p:cNvPr id="6" name="Slide Number Placeholder 5">
            <a:extLst>
              <a:ext uri="{FF2B5EF4-FFF2-40B4-BE49-F238E27FC236}">
                <a16:creationId xmlns:a16="http://schemas.microsoft.com/office/drawing/2014/main" id="{CAED40B7-46EE-49D9-BE89-7E101F80A497}"/>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pPr/>
              <a:t>‹#›</a:t>
            </a:fld>
            <a:endParaRPr lang="en-US" dirty="0"/>
          </a:p>
        </p:txBody>
      </p:sp>
      <p:cxnSp>
        <p:nvCxnSpPr>
          <p:cNvPr id="16" name="Straight Connector 15">
            <a:extLst>
              <a:ext uri="{FF2B5EF4-FFF2-40B4-BE49-F238E27FC236}">
                <a16:creationId xmlns:a16="http://schemas.microsoft.com/office/drawing/2014/main" id="{E05031BF-2EA5-4128-B6AF-2D0F5A101095}"/>
              </a:ext>
            </a:extLst>
          </p:cNvPr>
          <p:cNvCxnSpPr>
            <a:cxnSpLocks/>
          </p:cNvCxnSpPr>
          <p:nvPr/>
        </p:nvCxnSpPr>
        <p:spPr>
          <a:xfrm rot="16200000" flipH="1">
            <a:off x="10361537" y="120772"/>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886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j-lt"/>
              </a:defRPr>
            </a:lvl1pPr>
          </a:lstStyle>
          <a:p>
            <a:r>
              <a:rPr lang="en-US" dirty="0"/>
              <a:t>click to edit master title style</a:t>
            </a:r>
          </a:p>
        </p:txBody>
      </p:sp>
      <p:sp>
        <p:nvSpPr>
          <p:cNvPr id="8" name="TextBox 7"/>
          <p:cNvSpPr txBox="1"/>
          <p:nvPr userDrawn="1"/>
        </p:nvSpPr>
        <p:spPr>
          <a:xfrm>
            <a:off x="10886858" y="6589228"/>
            <a:ext cx="390769" cy="123111"/>
          </a:xfrm>
          <a:prstGeom prst="rect">
            <a:avLst/>
          </a:prstGeom>
          <a:noFill/>
        </p:spPr>
        <p:txBody>
          <a:bodyPr wrap="square" lIns="0" tIns="0" rIns="0" bIns="0" rtlCol="0" anchor="b">
            <a:spAutoFit/>
          </a:bodyPr>
          <a:lstStyle/>
          <a:p>
            <a:pPr algn="r"/>
            <a:fld id="{12EB7FDA-3CFA-48E9-9A35-E50E94D3505F}" type="slidenum">
              <a:rPr lang="en-US" sz="800" smtClean="0">
                <a:solidFill>
                  <a:srgbClr val="897C57">
                    <a:lumMod val="60000"/>
                    <a:lumOff val="40000"/>
                  </a:srgbClr>
                </a:solidFill>
              </a:rPr>
              <a:pPr algn="r"/>
              <a:t>‹#›</a:t>
            </a:fld>
            <a:endParaRPr lang="en-US" sz="800" dirty="0">
              <a:solidFill>
                <a:srgbClr val="897C57">
                  <a:lumMod val="60000"/>
                  <a:lumOff val="40000"/>
                </a:srgbClr>
              </a:solidFill>
            </a:endParaRPr>
          </a:p>
        </p:txBody>
      </p:sp>
      <p:sp>
        <p:nvSpPr>
          <p:cNvPr id="12" name="Text Placeholder 10"/>
          <p:cNvSpPr>
            <a:spLocks noGrp="1"/>
          </p:cNvSpPr>
          <p:nvPr>
            <p:ph type="body" sz="quarter" idx="14" hasCustomPrompt="1"/>
          </p:nvPr>
        </p:nvSpPr>
        <p:spPr>
          <a:xfrm>
            <a:off x="914400" y="6509206"/>
            <a:ext cx="6705600" cy="203133"/>
          </a:xfrm>
        </p:spPr>
        <p:txBody>
          <a:bodyPr wrap="square" anchor="b">
            <a:spAutoFit/>
          </a:bodyPr>
          <a:lstStyle>
            <a:lvl1pPr>
              <a:defRPr sz="800" baseline="0">
                <a:solidFill>
                  <a:schemeClr val="tx2">
                    <a:lumMod val="60000"/>
                    <a:lumOff val="40000"/>
                  </a:schemeClr>
                </a:solidFill>
                <a:latin typeface="+mn-lt"/>
              </a:defRPr>
            </a:lvl1pPr>
          </a:lstStyle>
          <a:p>
            <a:pPr lvl="0"/>
            <a:r>
              <a:rPr lang="en-US" dirty="0"/>
              <a:t>click to insert source</a:t>
            </a:r>
          </a:p>
        </p:txBody>
      </p:sp>
      <p:sp>
        <p:nvSpPr>
          <p:cNvPr id="19" name="Text Placeholder 2"/>
          <p:cNvSpPr>
            <a:spLocks noGrp="1"/>
          </p:cNvSpPr>
          <p:nvPr>
            <p:ph type="body" idx="28" hasCustomPrompt="1"/>
          </p:nvPr>
        </p:nvSpPr>
        <p:spPr>
          <a:xfrm>
            <a:off x="914400" y="691051"/>
            <a:ext cx="10363200" cy="451948"/>
          </a:xfrm>
        </p:spPr>
        <p:txBody>
          <a:bodyPr anchor="t"/>
          <a:lstStyle>
            <a:lvl1pPr marL="0" indent="0">
              <a:lnSpc>
                <a:spcPct val="85000"/>
              </a:lnSpc>
              <a:spcBef>
                <a:spcPts val="0"/>
              </a:spcBef>
              <a:spcAft>
                <a:spcPts val="0"/>
              </a:spcAft>
              <a:buNone/>
              <a:defRPr sz="1700" b="0">
                <a:solidFill>
                  <a:schemeClr val="accent3"/>
                </a:solidFill>
                <a:latin typeface="Franklin Gothic Demi Cond" panose="020B07060304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553621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arge Picture w/Centered Tit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318864"/>
          </a:xfrm>
        </p:spPr>
        <p:txBody>
          <a:bodyPr/>
          <a:lstStyle/>
          <a:p>
            <a:r>
              <a:rPr lang="en-US"/>
              <a:t>Drag picture to placeholder or click icon to add</a:t>
            </a:r>
          </a:p>
        </p:txBody>
      </p:sp>
      <p:sp>
        <p:nvSpPr>
          <p:cNvPr id="2" name="Title 1"/>
          <p:cNvSpPr>
            <a:spLocks noGrp="1"/>
          </p:cNvSpPr>
          <p:nvPr>
            <p:ph type="title" hasCustomPrompt="1"/>
          </p:nvPr>
        </p:nvSpPr>
        <p:spPr/>
        <p:txBody>
          <a:bodyPr>
            <a:normAutofit/>
          </a:bodyPr>
          <a:lstStyle>
            <a:lvl1pPr algn="ctr">
              <a:defRPr sz="4800" baseline="0"/>
            </a:lvl1pPr>
          </a:lstStyle>
          <a:p>
            <a:r>
              <a:rPr lang="en-US"/>
              <a:t>Click to edit title - Large Picture</a:t>
            </a:r>
          </a:p>
        </p:txBody>
      </p:sp>
    </p:spTree>
    <p:extLst>
      <p:ext uri="{BB962C8B-B14F-4D97-AF65-F5344CB8AC3E}">
        <p14:creationId xmlns:p14="http://schemas.microsoft.com/office/powerpoint/2010/main" val="9942414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96424" y="612255"/>
            <a:ext cx="3475263" cy="2034078"/>
          </a:xfrm>
          <a:prstGeom prst="rect">
            <a:avLst/>
          </a:prstGeom>
        </p:spPr>
      </p:pic>
      <p:cxnSp>
        <p:nvCxnSpPr>
          <p:cNvPr id="7" name="Straight Connector 6"/>
          <p:cNvCxnSpPr/>
          <p:nvPr userDrawn="1"/>
        </p:nvCxnSpPr>
        <p:spPr>
          <a:xfrm>
            <a:off x="9177252" y="2826326"/>
            <a:ext cx="305977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9177252" y="2945476"/>
            <a:ext cx="3059774"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77252" y="3064626"/>
            <a:ext cx="3059774"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0601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b="1" i="0">
                <a:latin typeface="Century Gothic" charset="0"/>
                <a:ea typeface="Century Gothic" charset="0"/>
                <a:cs typeface="Century Gothic"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spTree>
    <p:extLst>
      <p:ext uri="{BB962C8B-B14F-4D97-AF65-F5344CB8AC3E}">
        <p14:creationId xmlns:p14="http://schemas.microsoft.com/office/powerpoint/2010/main" val="2757383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0" name="Straight Connector 9"/>
          <p:cNvCxnSpPr/>
          <p:nvPr userDrawn="1"/>
        </p:nvCxnSpPr>
        <p:spPr>
          <a:xfrm>
            <a:off x="838200" y="1332879"/>
            <a:ext cx="10515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111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i="0">
                <a:latin typeface="Century Gothic" charset="0"/>
                <a:ea typeface="Century Gothic" charset="0"/>
                <a:cs typeface="Century Gothic" charset="0"/>
              </a:defRPr>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spTree>
    <p:extLst>
      <p:ext uri="{BB962C8B-B14F-4D97-AF65-F5344CB8AC3E}">
        <p14:creationId xmlns:p14="http://schemas.microsoft.com/office/powerpoint/2010/main" val="3721508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1" name="Straight Connector 10"/>
          <p:cNvCxnSpPr/>
          <p:nvPr userDrawn="1"/>
        </p:nvCxnSpPr>
        <p:spPr>
          <a:xfrm>
            <a:off x="838200" y="1332879"/>
            <a:ext cx="10515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3520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3" name="Straight Connector 12"/>
          <p:cNvCxnSpPr/>
          <p:nvPr userDrawn="1"/>
        </p:nvCxnSpPr>
        <p:spPr>
          <a:xfrm>
            <a:off x="838200" y="1332879"/>
            <a:ext cx="10515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161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62CCA-8D32-44C3-809A-54D0245B8ABF}"/>
              </a:ext>
            </a:extLst>
          </p:cNvPr>
          <p:cNvSpPr>
            <a:spLocks noGrp="1"/>
          </p:cNvSpPr>
          <p:nvPr>
            <p:ph type="title"/>
          </p:nvPr>
        </p:nvSpPr>
        <p:spPr>
          <a:xfrm>
            <a:off x="761801" y="858982"/>
            <a:ext cx="10380573" cy="143227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0689041-349C-49F8-B155-6F5862873736}"/>
              </a:ext>
            </a:extLst>
          </p:cNvPr>
          <p:cNvSpPr>
            <a:spLocks noGrp="1"/>
          </p:cNvSpPr>
          <p:nvPr>
            <p:ph idx="1"/>
          </p:nvPr>
        </p:nvSpPr>
        <p:spPr>
          <a:xfrm>
            <a:off x="761799" y="2750126"/>
            <a:ext cx="10381205" cy="3261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35E088-72B1-425B-B53B-81B134826169}"/>
              </a:ext>
            </a:extLst>
          </p:cNvPr>
          <p:cNvSpPr>
            <a:spLocks noGrp="1"/>
          </p:cNvSpPr>
          <p:nvPr>
            <p:ph type="dt" sz="half" idx="10"/>
          </p:nvPr>
        </p:nvSpPr>
        <p:spPr/>
        <p:txBody>
          <a:bodyPr/>
          <a:lstStyle/>
          <a:p>
            <a:fld id="{1962799E-EB8E-4038-8063-81BB57C732D4}" type="datetime1">
              <a:rPr lang="en-US" smtClean="0"/>
              <a:pPr/>
              <a:t>7/17/23</a:t>
            </a:fld>
            <a:endParaRPr lang="en-US"/>
          </a:p>
        </p:txBody>
      </p:sp>
      <p:sp>
        <p:nvSpPr>
          <p:cNvPr id="5" name="Footer Placeholder 4">
            <a:extLst>
              <a:ext uri="{FF2B5EF4-FFF2-40B4-BE49-F238E27FC236}">
                <a16:creationId xmlns:a16="http://schemas.microsoft.com/office/drawing/2014/main" id="{89180451-8BF9-48B2-8E6A-9E15C83357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68196E-3A76-4417-BFD8-4400D16E07EA}"/>
              </a:ext>
            </a:extLst>
          </p:cNvPr>
          <p:cNvSpPr>
            <a:spLocks noGrp="1"/>
          </p:cNvSpPr>
          <p:nvPr>
            <p:ph type="sldNum" sz="quarter" idx="12"/>
          </p:nvPr>
        </p:nvSpPr>
        <p:spPr/>
        <p:txBody>
          <a:bodyPr/>
          <a:lstStyle/>
          <a:p>
            <a:fld id="{B4A918BC-4D43-4B42-B3C0-E7EBE25E6AF0}" type="slidenum">
              <a:rPr lang="en-US" smtClean="0"/>
              <a:pPr/>
              <a:t>‹#›</a:t>
            </a:fld>
            <a:endParaRPr lang="en-US"/>
          </a:p>
        </p:txBody>
      </p:sp>
    </p:spTree>
    <p:extLst>
      <p:ext uri="{BB962C8B-B14F-4D97-AF65-F5344CB8AC3E}">
        <p14:creationId xmlns:p14="http://schemas.microsoft.com/office/powerpoint/2010/main" val="1933987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5"/>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9" name="Straight Connector 8"/>
          <p:cNvCxnSpPr/>
          <p:nvPr userDrawn="1"/>
        </p:nvCxnSpPr>
        <p:spPr>
          <a:xfrm>
            <a:off x="838200" y="1332879"/>
            <a:ext cx="10515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6526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spTree>
    <p:extLst>
      <p:ext uri="{BB962C8B-B14F-4D97-AF65-F5344CB8AC3E}">
        <p14:creationId xmlns:p14="http://schemas.microsoft.com/office/powerpoint/2010/main" val="34162844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0" name="Straight Connector 9"/>
          <p:cNvCxnSpPr/>
          <p:nvPr userDrawn="1"/>
        </p:nvCxnSpPr>
        <p:spPr>
          <a:xfrm>
            <a:off x="839788" y="2057400"/>
            <a:ext cx="39322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8027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0" name="Straight Connector 9"/>
          <p:cNvCxnSpPr/>
          <p:nvPr userDrawn="1"/>
        </p:nvCxnSpPr>
        <p:spPr>
          <a:xfrm>
            <a:off x="839788" y="2057400"/>
            <a:ext cx="39322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5840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cxnSp>
        <p:nvCxnSpPr>
          <p:cNvPr id="10" name="Straight Connector 9"/>
          <p:cNvCxnSpPr/>
          <p:nvPr userDrawn="1"/>
        </p:nvCxnSpPr>
        <p:spPr>
          <a:xfrm>
            <a:off x="838200" y="1332879"/>
            <a:ext cx="10515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5506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spTree>
    <p:extLst>
      <p:ext uri="{BB962C8B-B14F-4D97-AF65-F5344CB8AC3E}">
        <p14:creationId xmlns:p14="http://schemas.microsoft.com/office/powerpoint/2010/main" val="20555899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192000" cy="6317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userDrawn="1"/>
        </p:nvSpPr>
        <p:spPr>
          <a:xfrm>
            <a:off x="2660073" y="1659285"/>
            <a:ext cx="6417425" cy="3539430"/>
          </a:xfrm>
          <a:prstGeom prst="rect">
            <a:avLst/>
          </a:prstGeom>
          <a:noFill/>
        </p:spPr>
        <p:txBody>
          <a:bodyPr wrap="square" rtlCol="0">
            <a:spAutoFit/>
          </a:bodyPr>
          <a:lstStyle/>
          <a:p>
            <a:r>
              <a:rPr lang="en-US" sz="3200" b="1" i="0">
                <a:solidFill>
                  <a:schemeClr val="tx2"/>
                </a:solidFill>
                <a:latin typeface="Century Gothic" charset="0"/>
                <a:ea typeface="Century Gothic" charset="0"/>
                <a:cs typeface="Century Gothic" charset="0"/>
              </a:rPr>
              <a:t>Partnering</a:t>
            </a:r>
            <a:r>
              <a:rPr lang="en-US" sz="3200" b="1" i="0" baseline="0">
                <a:solidFill>
                  <a:schemeClr val="tx2"/>
                </a:solidFill>
                <a:latin typeface="Century Gothic" charset="0"/>
                <a:ea typeface="Century Gothic" charset="0"/>
                <a:cs typeface="Century Gothic" charset="0"/>
              </a:rPr>
              <a:t> with churches to empower limitless missionary teams who are making disciples and multiplying churches among unreached peoples and places for the glory of God. </a:t>
            </a:r>
            <a:endParaRPr lang="en-US" sz="3200" b="1" i="0">
              <a:solidFill>
                <a:schemeClr val="tx2"/>
              </a:solidFill>
              <a:latin typeface="Century Gothic" charset="0"/>
              <a:ea typeface="Century Gothic" charset="0"/>
              <a:cs typeface="Century Gothic" charset="0"/>
            </a:endParaRPr>
          </a:p>
        </p:txBody>
      </p:sp>
      <p:sp>
        <p:nvSpPr>
          <p:cNvPr id="5" name="Rectangle 4"/>
          <p:cNvSpPr/>
          <p:nvPr userDrawn="1"/>
        </p:nvSpPr>
        <p:spPr>
          <a:xfrm>
            <a:off x="0" y="0"/>
            <a:ext cx="2477193" cy="68580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p:cNvSpPr/>
          <p:nvPr userDrawn="1"/>
        </p:nvSpPr>
        <p:spPr>
          <a:xfrm>
            <a:off x="2014452" y="0"/>
            <a:ext cx="263236" cy="6858000"/>
          </a:xfrm>
          <a:prstGeom prst="rect">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Rectangle 6"/>
          <p:cNvSpPr/>
          <p:nvPr userDrawn="1"/>
        </p:nvSpPr>
        <p:spPr>
          <a:xfrm>
            <a:off x="1594661" y="0"/>
            <a:ext cx="263236" cy="6858000"/>
          </a:xfrm>
          <a:prstGeom prst="rect">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28056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9456" y="2407804"/>
            <a:ext cx="3475263" cy="2034078"/>
          </a:xfrm>
          <a:prstGeom prst="rect">
            <a:avLst/>
          </a:prstGeom>
        </p:spPr>
      </p:pic>
      <p:cxnSp>
        <p:nvCxnSpPr>
          <p:cNvPr id="5" name="Straight Connector 4"/>
          <p:cNvCxnSpPr/>
          <p:nvPr userDrawn="1"/>
        </p:nvCxnSpPr>
        <p:spPr>
          <a:xfrm>
            <a:off x="-16626" y="4621875"/>
            <a:ext cx="374134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6626" y="4741025"/>
            <a:ext cx="3741345"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626" y="4860175"/>
            <a:ext cx="37413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2730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Picture Right w/Content Lef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20834" y="0"/>
            <a:ext cx="6371167" cy="6305755"/>
          </a:xfrm>
        </p:spPr>
        <p:txBody>
          <a:bodyPr/>
          <a:lstStyle/>
          <a:p>
            <a:endParaRPr lang="en-US"/>
          </a:p>
        </p:txBody>
      </p:sp>
      <p:sp>
        <p:nvSpPr>
          <p:cNvPr id="6" name="Text Placeholder 5"/>
          <p:cNvSpPr>
            <a:spLocks noGrp="1"/>
          </p:cNvSpPr>
          <p:nvPr>
            <p:ph type="body" sz="quarter" idx="11" hasCustomPrompt="1"/>
          </p:nvPr>
        </p:nvSpPr>
        <p:spPr>
          <a:xfrm>
            <a:off x="551084" y="1560872"/>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hasCustomPrompt="1"/>
          </p:nvPr>
        </p:nvSpPr>
        <p:spPr>
          <a:xfrm>
            <a:off x="550607" y="235309"/>
            <a:ext cx="4621160" cy="1143000"/>
          </a:xfrm>
        </p:spPr>
        <p:txBody>
          <a:bodyPr>
            <a:noAutofit/>
          </a:bodyPr>
          <a:lstStyle>
            <a:lvl1pPr algn="ctr">
              <a:defRPr sz="3733">
                <a:solidFill>
                  <a:schemeClr val="tx2"/>
                </a:solidFill>
              </a:defRPr>
            </a:lvl1pPr>
          </a:lstStyle>
          <a:p>
            <a:r>
              <a:rPr lang="en-US"/>
              <a:t>Click to edit title</a:t>
            </a:r>
          </a:p>
        </p:txBody>
      </p:sp>
      <p:cxnSp>
        <p:nvCxnSpPr>
          <p:cNvPr id="7" name="Straight Connector 6"/>
          <p:cNvCxnSpPr/>
          <p:nvPr userDrawn="1"/>
        </p:nvCxnSpPr>
        <p:spPr>
          <a:xfrm>
            <a:off x="550608" y="137830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78330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Open and Close Slide">
    <p:spTree>
      <p:nvGrpSpPr>
        <p:cNvPr id="1" name=""/>
        <p:cNvGrpSpPr/>
        <p:nvPr/>
      </p:nvGrpSpPr>
      <p:grpSpPr>
        <a:xfrm>
          <a:off x="0" y="0"/>
          <a:ext cx="0" cy="0"/>
          <a:chOff x="0" y="0"/>
          <a:chExt cx="0" cy="0"/>
        </a:xfrm>
      </p:grpSpPr>
      <p:pic>
        <p:nvPicPr>
          <p:cNvPr id="6" name="Picture 5" descr="logo pray_give_go_send.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25974" y="1052354"/>
            <a:ext cx="9936481" cy="1374433"/>
          </a:xfrm>
          <a:prstGeom prst="rect">
            <a:avLst/>
          </a:prstGeom>
        </p:spPr>
      </p:pic>
    </p:spTree>
    <p:extLst>
      <p:ext uri="{BB962C8B-B14F-4D97-AF65-F5344CB8AC3E}">
        <p14:creationId xmlns:p14="http://schemas.microsoft.com/office/powerpoint/2010/main" val="512476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CFB183B-99B9-4420-AB2D-070568510522}"/>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76DF62B9-1876-4EEB-929D-B46F98265E34}"/>
              </a:ext>
            </a:extLst>
          </p:cNvPr>
          <p:cNvSpPr/>
          <p:nvPr/>
        </p:nvSpPr>
        <p:spPr>
          <a:xfrm>
            <a:off x="0" y="-2"/>
            <a:ext cx="12192000" cy="3862064"/>
          </a:xfrm>
          <a:prstGeom prst="rect">
            <a:avLst/>
          </a:prstGeom>
          <a:ln>
            <a:noFill/>
          </a:ln>
          <a:effectLst>
            <a:outerShdw blurRad="203200" dist="127000" dir="5460000" sx="96000" sy="96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B5F0E4DD-839A-4BD2-B5FA-FF319E87D037}"/>
              </a:ext>
            </a:extLst>
          </p:cNvPr>
          <p:cNvCxnSpPr>
            <a:cxnSpLocks/>
          </p:cNvCxnSpPr>
          <p:nvPr/>
        </p:nvCxnSpPr>
        <p:spPr>
          <a:xfrm>
            <a:off x="11668155" y="852056"/>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692C2FB-E558-4132-AAF5-EFCED0144BA2}"/>
              </a:ext>
            </a:extLst>
          </p:cNvPr>
          <p:cNvSpPr>
            <a:spLocks noGrp="1"/>
          </p:cNvSpPr>
          <p:nvPr>
            <p:ph type="title"/>
          </p:nvPr>
        </p:nvSpPr>
        <p:spPr>
          <a:xfrm>
            <a:off x="761801" y="852056"/>
            <a:ext cx="10380572" cy="257694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A20424-DA4E-467F-AC0A-D44192A54F64}"/>
              </a:ext>
            </a:extLst>
          </p:cNvPr>
          <p:cNvSpPr>
            <a:spLocks noGrp="1"/>
          </p:cNvSpPr>
          <p:nvPr>
            <p:ph type="body" idx="1"/>
          </p:nvPr>
        </p:nvSpPr>
        <p:spPr>
          <a:xfrm>
            <a:off x="761797" y="4202832"/>
            <a:ext cx="10395116" cy="178926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B39F9C-ADA9-4225-9D74-193A8894ED7A}"/>
              </a:ext>
            </a:extLst>
          </p:cNvPr>
          <p:cNvSpPr>
            <a:spLocks noGrp="1"/>
          </p:cNvSpPr>
          <p:nvPr>
            <p:ph type="dt" sz="half" idx="10"/>
          </p:nvPr>
        </p:nvSpPr>
        <p:spPr>
          <a:xfrm>
            <a:off x="332481" y="6236208"/>
            <a:ext cx="3037459" cy="365125"/>
          </a:xfrm>
        </p:spPr>
        <p:txBody>
          <a:bodyPr/>
          <a:lstStyle/>
          <a:p>
            <a:fld id="{217A73C3-B243-44D3-809D-EF8FDFBD85D4}" type="datetime1">
              <a:rPr lang="en-US" smtClean="0"/>
              <a:pPr/>
              <a:t>7/17/23</a:t>
            </a:fld>
            <a:endParaRPr lang="en-US" dirty="0"/>
          </a:p>
        </p:txBody>
      </p:sp>
      <p:sp>
        <p:nvSpPr>
          <p:cNvPr id="5" name="Footer Placeholder 4">
            <a:extLst>
              <a:ext uri="{FF2B5EF4-FFF2-40B4-BE49-F238E27FC236}">
                <a16:creationId xmlns:a16="http://schemas.microsoft.com/office/drawing/2014/main" id="{84057DEC-B96B-4D69-8B62-5156FDA6D9BB}"/>
              </a:ext>
            </a:extLst>
          </p:cNvPr>
          <p:cNvSpPr>
            <a:spLocks noGrp="1"/>
          </p:cNvSpPr>
          <p:nvPr>
            <p:ph type="ftr" sz="quarter" idx="11"/>
          </p:nvPr>
        </p:nvSpPr>
        <p:spPr>
          <a:xfrm>
            <a:off x="332481" y="237744"/>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A0BF4AC1-9934-43DC-B9AC-322612A74656}"/>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pPr/>
              <a:t>‹#›</a:t>
            </a:fld>
            <a:endParaRPr lang="en-US"/>
          </a:p>
        </p:txBody>
      </p:sp>
      <p:cxnSp>
        <p:nvCxnSpPr>
          <p:cNvPr id="11" name="Straight Connector 10">
            <a:extLst>
              <a:ext uri="{FF2B5EF4-FFF2-40B4-BE49-F238E27FC236}">
                <a16:creationId xmlns:a16="http://schemas.microsoft.com/office/drawing/2014/main" id="{4CBDA60A-39CD-41D4-8AE5-0FB7FD78559C}"/>
              </a:ext>
            </a:extLst>
          </p:cNvPr>
          <p:cNvCxnSpPr>
            <a:cxnSpLocks/>
          </p:cNvCxnSpPr>
          <p:nvPr/>
        </p:nvCxnSpPr>
        <p:spPr>
          <a:xfrm>
            <a:off x="11668155" y="852056"/>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46934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ity Photo - Block Quote">
    <p:spTree>
      <p:nvGrpSpPr>
        <p:cNvPr id="1" name=""/>
        <p:cNvGrpSpPr/>
        <p:nvPr/>
      </p:nvGrpSpPr>
      <p:grpSpPr>
        <a:xfrm>
          <a:off x="0" y="0"/>
          <a:ext cx="0" cy="0"/>
          <a:chOff x="0" y="0"/>
          <a:chExt cx="0" cy="0"/>
        </a:xfrm>
      </p:grpSpPr>
      <p:pic>
        <p:nvPicPr>
          <p:cNvPr id="5" name="Picture 4" descr="Arrow.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0800000">
            <a:off x="1659467" y="3141524"/>
            <a:ext cx="8591395" cy="229541"/>
          </a:xfrm>
          <a:prstGeom prst="rect">
            <a:avLst/>
          </a:prstGeom>
        </p:spPr>
      </p:pic>
      <p:pic>
        <p:nvPicPr>
          <p:cNvPr id="6" name="Picture 5" descr="Arrow.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659467" y="273503"/>
            <a:ext cx="8591395" cy="229541"/>
          </a:xfrm>
          <a:prstGeom prst="rect">
            <a:avLst/>
          </a:prstGeom>
        </p:spPr>
      </p:pic>
      <p:sp>
        <p:nvSpPr>
          <p:cNvPr id="2" name="Title 1"/>
          <p:cNvSpPr>
            <a:spLocks noGrp="1"/>
          </p:cNvSpPr>
          <p:nvPr>
            <p:ph type="title"/>
          </p:nvPr>
        </p:nvSpPr>
        <p:spPr>
          <a:xfrm>
            <a:off x="609600" y="503044"/>
            <a:ext cx="10972800" cy="2638480"/>
          </a:xfrm>
        </p:spPr>
        <p:txBody>
          <a:bodyPr>
            <a:normAutofit/>
          </a:bodyPr>
          <a:lstStyle>
            <a:lvl1pPr algn="ctr">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36455812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arge Picture w/Centered Tit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318864"/>
          </a:xfrm>
        </p:spPr>
        <p:txBody>
          <a:bodyPr/>
          <a:lstStyle/>
          <a:p>
            <a:r>
              <a:rPr lang="en-US"/>
              <a:t>Drag picture to placeholder or click icon to add</a:t>
            </a:r>
          </a:p>
        </p:txBody>
      </p:sp>
      <p:sp>
        <p:nvSpPr>
          <p:cNvPr id="2" name="Title 1"/>
          <p:cNvSpPr>
            <a:spLocks noGrp="1"/>
          </p:cNvSpPr>
          <p:nvPr>
            <p:ph type="title" hasCustomPrompt="1"/>
          </p:nvPr>
        </p:nvSpPr>
        <p:spPr/>
        <p:txBody>
          <a:bodyPr>
            <a:normAutofit/>
          </a:bodyPr>
          <a:lstStyle>
            <a:lvl1pPr algn="ctr">
              <a:defRPr sz="4800" baseline="0"/>
            </a:lvl1pPr>
          </a:lstStyle>
          <a:p>
            <a:r>
              <a:rPr lang="en-US"/>
              <a:t>Click to edit title - Large Picture</a:t>
            </a:r>
          </a:p>
        </p:txBody>
      </p:sp>
    </p:spTree>
    <p:extLst>
      <p:ext uri="{BB962C8B-B14F-4D97-AF65-F5344CB8AC3E}">
        <p14:creationId xmlns:p14="http://schemas.microsoft.com/office/powerpoint/2010/main" val="38802138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icture Left w/Content Righ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6371167" cy="6292645"/>
          </a:xfrm>
        </p:spPr>
        <p:txBody>
          <a:bodyPr/>
          <a:lstStyle/>
          <a:p>
            <a:r>
              <a:rPr lang="en-US"/>
              <a:t>Drag picture to placeholder or click icon to add</a:t>
            </a:r>
          </a:p>
        </p:txBody>
      </p:sp>
      <p:sp>
        <p:nvSpPr>
          <p:cNvPr id="2" name="Title 1"/>
          <p:cNvSpPr>
            <a:spLocks noGrp="1"/>
          </p:cNvSpPr>
          <p:nvPr>
            <p:ph type="title" hasCustomPrompt="1"/>
          </p:nvPr>
        </p:nvSpPr>
        <p:spPr>
          <a:xfrm>
            <a:off x="6961239" y="274639"/>
            <a:ext cx="4621160" cy="1143000"/>
          </a:xfrm>
        </p:spPr>
        <p:txBody>
          <a:bodyPr>
            <a:noAutofit/>
          </a:bodyPr>
          <a:lstStyle>
            <a:lvl1pPr algn="ctr">
              <a:defRPr sz="3733">
                <a:solidFill>
                  <a:schemeClr val="tx2"/>
                </a:solidFill>
              </a:defRPr>
            </a:lvl1pPr>
          </a:lstStyle>
          <a:p>
            <a:r>
              <a:rPr lang="en-US"/>
              <a:t>Click to edit title</a:t>
            </a:r>
          </a:p>
        </p:txBody>
      </p:sp>
      <p:sp>
        <p:nvSpPr>
          <p:cNvPr id="6" name="Text Placeholder 5"/>
          <p:cNvSpPr>
            <a:spLocks noGrp="1"/>
          </p:cNvSpPr>
          <p:nvPr>
            <p:ph type="body" sz="quarter" idx="11" hasCustomPrompt="1"/>
          </p:nvPr>
        </p:nvSpPr>
        <p:spPr>
          <a:xfrm>
            <a:off x="6961717" y="1600200"/>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961240" y="141763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41670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Picture Right w/Content Lef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20834" y="0"/>
            <a:ext cx="6371167" cy="6305755"/>
          </a:xfrm>
        </p:spPr>
        <p:txBody>
          <a:bodyPr/>
          <a:lstStyle/>
          <a:p>
            <a:r>
              <a:rPr lang="en-US"/>
              <a:t>Drag picture to placeholder or click icon to add</a:t>
            </a:r>
          </a:p>
        </p:txBody>
      </p:sp>
      <p:sp>
        <p:nvSpPr>
          <p:cNvPr id="6" name="Text Placeholder 5"/>
          <p:cNvSpPr>
            <a:spLocks noGrp="1"/>
          </p:cNvSpPr>
          <p:nvPr>
            <p:ph type="body" sz="quarter" idx="11" hasCustomPrompt="1"/>
          </p:nvPr>
        </p:nvSpPr>
        <p:spPr>
          <a:xfrm>
            <a:off x="551084" y="1560872"/>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hasCustomPrompt="1"/>
          </p:nvPr>
        </p:nvSpPr>
        <p:spPr>
          <a:xfrm>
            <a:off x="550607" y="235309"/>
            <a:ext cx="4621160" cy="1143000"/>
          </a:xfrm>
        </p:spPr>
        <p:txBody>
          <a:bodyPr>
            <a:noAutofit/>
          </a:bodyPr>
          <a:lstStyle>
            <a:lvl1pPr algn="ctr">
              <a:defRPr sz="3733">
                <a:solidFill>
                  <a:schemeClr val="tx2"/>
                </a:solidFill>
              </a:defRPr>
            </a:lvl1pPr>
          </a:lstStyle>
          <a:p>
            <a:r>
              <a:rPr lang="en-US"/>
              <a:t>Click to edit title</a:t>
            </a:r>
          </a:p>
        </p:txBody>
      </p:sp>
      <p:cxnSp>
        <p:nvCxnSpPr>
          <p:cNvPr id="7" name="Straight Connector 6"/>
          <p:cNvCxnSpPr/>
          <p:nvPr userDrawn="1"/>
        </p:nvCxnSpPr>
        <p:spPr>
          <a:xfrm>
            <a:off x="550608" y="137830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0555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Video with Bulleted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1239" y="274639"/>
            <a:ext cx="4621160" cy="1143000"/>
          </a:xfrm>
        </p:spPr>
        <p:txBody>
          <a:bodyPr>
            <a:noAutofit/>
          </a:bodyPr>
          <a:lstStyle>
            <a:lvl1pPr algn="ctr">
              <a:defRPr sz="3733">
                <a:solidFill>
                  <a:schemeClr val="tx2"/>
                </a:solidFill>
              </a:defRPr>
            </a:lvl1pPr>
          </a:lstStyle>
          <a:p>
            <a:r>
              <a:rPr lang="en-US"/>
              <a:t>Click to edit title</a:t>
            </a:r>
          </a:p>
        </p:txBody>
      </p:sp>
      <p:sp>
        <p:nvSpPr>
          <p:cNvPr id="6" name="Text Placeholder 5"/>
          <p:cNvSpPr>
            <a:spLocks noGrp="1"/>
          </p:cNvSpPr>
          <p:nvPr>
            <p:ph type="body" sz="quarter" idx="11" hasCustomPrompt="1"/>
          </p:nvPr>
        </p:nvSpPr>
        <p:spPr>
          <a:xfrm>
            <a:off x="6961717" y="1600200"/>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961240" y="141763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
        <p:nvSpPr>
          <p:cNvPr id="9" name="Media Placeholder 8"/>
          <p:cNvSpPr>
            <a:spLocks noGrp="1"/>
          </p:cNvSpPr>
          <p:nvPr>
            <p:ph type="media" sz="quarter" idx="12"/>
          </p:nvPr>
        </p:nvSpPr>
        <p:spPr>
          <a:xfrm>
            <a:off x="0" y="0"/>
            <a:ext cx="6673851" cy="6305755"/>
          </a:xfrm>
        </p:spPr>
        <p:txBody>
          <a:bodyPr/>
          <a:lstStyle/>
          <a:p>
            <a:r>
              <a:rPr lang="en-US"/>
              <a:t>Click icon to add media</a:t>
            </a:r>
          </a:p>
        </p:txBody>
      </p:sp>
    </p:spTree>
    <p:extLst>
      <p:ext uri="{BB962C8B-B14F-4D97-AF65-F5344CB8AC3E}">
        <p14:creationId xmlns:p14="http://schemas.microsoft.com/office/powerpoint/2010/main" val="33220831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Video with Titl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800">
                <a:solidFill>
                  <a:schemeClr val="tx2"/>
                </a:solidFill>
              </a:defRPr>
            </a:lvl1pPr>
          </a:lstStyle>
          <a:p>
            <a:r>
              <a:rPr lang="en-US"/>
              <a:t>Click to edit Master title style</a:t>
            </a:r>
          </a:p>
        </p:txBody>
      </p:sp>
      <p:cxnSp>
        <p:nvCxnSpPr>
          <p:cNvPr id="7" name="Straight Connector 6"/>
          <p:cNvCxnSpPr/>
          <p:nvPr userDrawn="1"/>
        </p:nvCxnSpPr>
        <p:spPr>
          <a:xfrm>
            <a:off x="609600" y="1417639"/>
            <a:ext cx="10972800"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
        <p:nvSpPr>
          <p:cNvPr id="4" name="Media Placeholder 3"/>
          <p:cNvSpPr>
            <a:spLocks noGrp="1"/>
          </p:cNvSpPr>
          <p:nvPr>
            <p:ph type="media" sz="quarter" idx="10"/>
          </p:nvPr>
        </p:nvSpPr>
        <p:spPr>
          <a:xfrm>
            <a:off x="1047751" y="1612491"/>
            <a:ext cx="10030883" cy="4589343"/>
          </a:xfrm>
        </p:spPr>
        <p:txBody>
          <a:bodyPr/>
          <a:lstStyle/>
          <a:p>
            <a:r>
              <a:rPr lang="en-US"/>
              <a:t>Click icon to add media</a:t>
            </a:r>
          </a:p>
        </p:txBody>
      </p:sp>
    </p:spTree>
    <p:extLst>
      <p:ext uri="{BB962C8B-B14F-4D97-AF65-F5344CB8AC3E}">
        <p14:creationId xmlns:p14="http://schemas.microsoft.com/office/powerpoint/2010/main" val="355698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Missionary Teams 1">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spTree>
    <p:extLst>
      <p:ext uri="{BB962C8B-B14F-4D97-AF65-F5344CB8AC3E}">
        <p14:creationId xmlns:p14="http://schemas.microsoft.com/office/powerpoint/2010/main" val="2678362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Missionary Teams 2">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pic>
        <p:nvPicPr>
          <p:cNvPr id="4" name="Picture 3" descr="3d2_Church Planter.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18188032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Missionary Teams 3">
    <p:spTree>
      <p:nvGrpSpPr>
        <p:cNvPr id="1" name=""/>
        <p:cNvGrpSpPr/>
        <p:nvPr/>
      </p:nvGrpSpPr>
      <p:grpSpPr>
        <a:xfrm>
          <a:off x="0" y="0"/>
          <a:ext cx="0" cy="0"/>
          <a:chOff x="0" y="0"/>
          <a:chExt cx="0" cy="0"/>
        </a:xfrm>
      </p:grpSpPr>
    </p:spTree>
    <p:extLst>
      <p:ext uri="{BB962C8B-B14F-4D97-AF65-F5344CB8AC3E}">
        <p14:creationId xmlns:p14="http://schemas.microsoft.com/office/powerpoint/2010/main" val="6712081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Missionary Teams 4">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spTree>
    <p:extLst>
      <p:ext uri="{BB962C8B-B14F-4D97-AF65-F5344CB8AC3E}">
        <p14:creationId xmlns:p14="http://schemas.microsoft.com/office/powerpoint/2010/main" val="1295265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CAF84-4A19-4D9A-9B82-46BCBED4F7BD}"/>
              </a:ext>
            </a:extLst>
          </p:cNvPr>
          <p:cNvSpPr>
            <a:spLocks noGrp="1"/>
          </p:cNvSpPr>
          <p:nvPr>
            <p:ph type="title"/>
          </p:nvPr>
        </p:nvSpPr>
        <p:spPr>
          <a:xfrm>
            <a:off x="761801" y="858982"/>
            <a:ext cx="10380573" cy="143227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5A373DD-26AC-4E69-A17C-538D9C7C6854}"/>
              </a:ext>
            </a:extLst>
          </p:cNvPr>
          <p:cNvSpPr>
            <a:spLocks noGrp="1"/>
          </p:cNvSpPr>
          <p:nvPr>
            <p:ph sz="half" idx="1"/>
          </p:nvPr>
        </p:nvSpPr>
        <p:spPr>
          <a:xfrm>
            <a:off x="761800" y="2833255"/>
            <a:ext cx="5045281" cy="316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AD30C23-A75F-45DF-BCCF-760C533AC7FA}"/>
              </a:ext>
            </a:extLst>
          </p:cNvPr>
          <p:cNvSpPr>
            <a:spLocks noGrp="1"/>
          </p:cNvSpPr>
          <p:nvPr>
            <p:ph sz="half" idx="2"/>
          </p:nvPr>
        </p:nvSpPr>
        <p:spPr>
          <a:xfrm>
            <a:off x="6097092" y="2833255"/>
            <a:ext cx="5045281" cy="316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82C3974-73EC-4F1B-9E92-0E279ABEE5CD}"/>
              </a:ext>
            </a:extLst>
          </p:cNvPr>
          <p:cNvSpPr>
            <a:spLocks noGrp="1"/>
          </p:cNvSpPr>
          <p:nvPr>
            <p:ph type="dt" sz="half" idx="10"/>
          </p:nvPr>
        </p:nvSpPr>
        <p:spPr>
          <a:xfrm>
            <a:off x="332481" y="6236208"/>
            <a:ext cx="3037459" cy="365125"/>
          </a:xfrm>
        </p:spPr>
        <p:txBody>
          <a:bodyPr/>
          <a:lstStyle/>
          <a:p>
            <a:fld id="{C9B6D3E3-28E2-4380-A113-67698215C5F8}" type="datetime1">
              <a:rPr lang="en-US" smtClean="0"/>
              <a:pPr/>
              <a:t>7/17/23</a:t>
            </a:fld>
            <a:endParaRPr lang="en-US" dirty="0"/>
          </a:p>
        </p:txBody>
      </p:sp>
      <p:sp>
        <p:nvSpPr>
          <p:cNvPr id="6" name="Footer Placeholder 5">
            <a:extLst>
              <a:ext uri="{FF2B5EF4-FFF2-40B4-BE49-F238E27FC236}">
                <a16:creationId xmlns:a16="http://schemas.microsoft.com/office/drawing/2014/main" id="{CC70B3F2-3F28-42A3-9701-A6F01F1B185A}"/>
              </a:ext>
            </a:extLst>
          </p:cNvPr>
          <p:cNvSpPr>
            <a:spLocks noGrp="1"/>
          </p:cNvSpPr>
          <p:nvPr>
            <p:ph type="ftr" sz="quarter" idx="11"/>
          </p:nvPr>
        </p:nvSpPr>
        <p:spPr>
          <a:xfrm>
            <a:off x="332481" y="237744"/>
            <a:ext cx="4114800" cy="365125"/>
          </a:xfrm>
        </p:spPr>
        <p:txBody>
          <a:bodyPr/>
          <a:lstStyle/>
          <a:p>
            <a:endParaRPr lang="en-US" dirty="0"/>
          </a:p>
        </p:txBody>
      </p:sp>
      <p:sp>
        <p:nvSpPr>
          <p:cNvPr id="7" name="Slide Number Placeholder 6">
            <a:extLst>
              <a:ext uri="{FF2B5EF4-FFF2-40B4-BE49-F238E27FC236}">
                <a16:creationId xmlns:a16="http://schemas.microsoft.com/office/drawing/2014/main" id="{E5E7A2FC-50E7-4972-9F28-E3AC4EF93D44}"/>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pPr/>
              <a:t>‹#›</a:t>
            </a:fld>
            <a:endParaRPr lang="en-US"/>
          </a:p>
        </p:txBody>
      </p:sp>
    </p:spTree>
    <p:extLst>
      <p:ext uri="{BB962C8B-B14F-4D97-AF65-F5344CB8AC3E}">
        <p14:creationId xmlns:p14="http://schemas.microsoft.com/office/powerpoint/2010/main" val="42046303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Missionary Teams 5">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0542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Open and Close Slide">
    <p:spTree>
      <p:nvGrpSpPr>
        <p:cNvPr id="1" name=""/>
        <p:cNvGrpSpPr/>
        <p:nvPr/>
      </p:nvGrpSpPr>
      <p:grpSpPr>
        <a:xfrm>
          <a:off x="0" y="0"/>
          <a:ext cx="0" cy="0"/>
          <a:chOff x="0" y="0"/>
          <a:chExt cx="0" cy="0"/>
        </a:xfrm>
      </p:grpSpPr>
      <p:pic>
        <p:nvPicPr>
          <p:cNvPr id="6" name="Picture 5" descr="logo pray_give_go_send.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25974" y="1052354"/>
            <a:ext cx="9936481" cy="1374433"/>
          </a:xfrm>
          <a:prstGeom prst="rect">
            <a:avLst/>
          </a:prstGeom>
        </p:spPr>
      </p:pic>
    </p:spTree>
    <p:extLst>
      <p:ext uri="{BB962C8B-B14F-4D97-AF65-F5344CB8AC3E}">
        <p14:creationId xmlns:p14="http://schemas.microsoft.com/office/powerpoint/2010/main" val="17177408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City Photo - Block Quote">
    <p:spTree>
      <p:nvGrpSpPr>
        <p:cNvPr id="1" name=""/>
        <p:cNvGrpSpPr/>
        <p:nvPr/>
      </p:nvGrpSpPr>
      <p:grpSpPr>
        <a:xfrm>
          <a:off x="0" y="0"/>
          <a:ext cx="0" cy="0"/>
          <a:chOff x="0" y="0"/>
          <a:chExt cx="0" cy="0"/>
        </a:xfrm>
      </p:grpSpPr>
      <p:pic>
        <p:nvPicPr>
          <p:cNvPr id="5" name="Picture 4" descr="Arrow.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0800000">
            <a:off x="1659467" y="3141524"/>
            <a:ext cx="8591395" cy="229541"/>
          </a:xfrm>
          <a:prstGeom prst="rect">
            <a:avLst/>
          </a:prstGeom>
        </p:spPr>
      </p:pic>
      <p:pic>
        <p:nvPicPr>
          <p:cNvPr id="6" name="Picture 5" descr="Arrow.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659467" y="273503"/>
            <a:ext cx="8591395" cy="229541"/>
          </a:xfrm>
          <a:prstGeom prst="rect">
            <a:avLst/>
          </a:prstGeom>
        </p:spPr>
      </p:pic>
      <p:sp>
        <p:nvSpPr>
          <p:cNvPr id="2" name="Title 1"/>
          <p:cNvSpPr>
            <a:spLocks noGrp="1"/>
          </p:cNvSpPr>
          <p:nvPr>
            <p:ph type="title"/>
          </p:nvPr>
        </p:nvSpPr>
        <p:spPr>
          <a:xfrm>
            <a:off x="609600" y="503044"/>
            <a:ext cx="10972800" cy="2638480"/>
          </a:xfrm>
        </p:spPr>
        <p:txBody>
          <a:bodyPr>
            <a:normAutofit/>
          </a:bodyPr>
          <a:lstStyle>
            <a:lvl1pPr algn="ctr">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11797680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Large Picture w/Centered Tit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318864"/>
          </a:xfrm>
        </p:spPr>
        <p:txBody>
          <a:bodyPr/>
          <a:lstStyle/>
          <a:p>
            <a:r>
              <a:rPr lang="en-US"/>
              <a:t>Drag picture to placeholder or click icon to add</a:t>
            </a:r>
          </a:p>
        </p:txBody>
      </p:sp>
      <p:sp>
        <p:nvSpPr>
          <p:cNvPr id="2" name="Title 1"/>
          <p:cNvSpPr>
            <a:spLocks noGrp="1"/>
          </p:cNvSpPr>
          <p:nvPr>
            <p:ph type="title" hasCustomPrompt="1"/>
          </p:nvPr>
        </p:nvSpPr>
        <p:spPr/>
        <p:txBody>
          <a:bodyPr>
            <a:normAutofit/>
          </a:bodyPr>
          <a:lstStyle>
            <a:lvl1pPr algn="ctr">
              <a:defRPr sz="4800" baseline="0"/>
            </a:lvl1pPr>
          </a:lstStyle>
          <a:p>
            <a:r>
              <a:rPr lang="en-US"/>
              <a:t>Click to edit title - Large Picture</a:t>
            </a:r>
          </a:p>
        </p:txBody>
      </p:sp>
    </p:spTree>
    <p:extLst>
      <p:ext uri="{BB962C8B-B14F-4D97-AF65-F5344CB8AC3E}">
        <p14:creationId xmlns:p14="http://schemas.microsoft.com/office/powerpoint/2010/main" val="5345545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_Picture Left w/Content Righ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6371167" cy="6292645"/>
          </a:xfrm>
        </p:spPr>
        <p:txBody>
          <a:bodyPr/>
          <a:lstStyle/>
          <a:p>
            <a:r>
              <a:rPr lang="en-US"/>
              <a:t>Drag picture to placeholder or click icon to add</a:t>
            </a:r>
          </a:p>
        </p:txBody>
      </p:sp>
      <p:sp>
        <p:nvSpPr>
          <p:cNvPr id="2" name="Title 1"/>
          <p:cNvSpPr>
            <a:spLocks noGrp="1"/>
          </p:cNvSpPr>
          <p:nvPr>
            <p:ph type="title" hasCustomPrompt="1"/>
          </p:nvPr>
        </p:nvSpPr>
        <p:spPr>
          <a:xfrm>
            <a:off x="6961239" y="274639"/>
            <a:ext cx="4621160" cy="1143000"/>
          </a:xfrm>
        </p:spPr>
        <p:txBody>
          <a:bodyPr>
            <a:noAutofit/>
          </a:bodyPr>
          <a:lstStyle>
            <a:lvl1pPr algn="ctr">
              <a:defRPr sz="3733">
                <a:solidFill>
                  <a:schemeClr val="tx2"/>
                </a:solidFill>
              </a:defRPr>
            </a:lvl1pPr>
          </a:lstStyle>
          <a:p>
            <a:r>
              <a:rPr lang="en-US"/>
              <a:t>Click to edit title</a:t>
            </a:r>
          </a:p>
        </p:txBody>
      </p:sp>
      <p:sp>
        <p:nvSpPr>
          <p:cNvPr id="6" name="Text Placeholder 5"/>
          <p:cNvSpPr>
            <a:spLocks noGrp="1"/>
          </p:cNvSpPr>
          <p:nvPr>
            <p:ph type="body" sz="quarter" idx="11" hasCustomPrompt="1"/>
          </p:nvPr>
        </p:nvSpPr>
        <p:spPr>
          <a:xfrm>
            <a:off x="6961717" y="1600200"/>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961240" y="141763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05361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_Picture Right w/Content Lef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20834" y="0"/>
            <a:ext cx="6371167" cy="6305755"/>
          </a:xfrm>
        </p:spPr>
        <p:txBody>
          <a:bodyPr/>
          <a:lstStyle/>
          <a:p>
            <a:r>
              <a:rPr lang="en-US"/>
              <a:t>Drag picture to placeholder or click icon to add</a:t>
            </a:r>
          </a:p>
        </p:txBody>
      </p:sp>
      <p:sp>
        <p:nvSpPr>
          <p:cNvPr id="6" name="Text Placeholder 5"/>
          <p:cNvSpPr>
            <a:spLocks noGrp="1"/>
          </p:cNvSpPr>
          <p:nvPr>
            <p:ph type="body" sz="quarter" idx="11" hasCustomPrompt="1"/>
          </p:nvPr>
        </p:nvSpPr>
        <p:spPr>
          <a:xfrm>
            <a:off x="551084" y="1560872"/>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hasCustomPrompt="1"/>
          </p:nvPr>
        </p:nvSpPr>
        <p:spPr>
          <a:xfrm>
            <a:off x="550607" y="235309"/>
            <a:ext cx="4621160" cy="1143000"/>
          </a:xfrm>
        </p:spPr>
        <p:txBody>
          <a:bodyPr>
            <a:noAutofit/>
          </a:bodyPr>
          <a:lstStyle>
            <a:lvl1pPr algn="ctr">
              <a:defRPr sz="3733">
                <a:solidFill>
                  <a:schemeClr val="tx2"/>
                </a:solidFill>
              </a:defRPr>
            </a:lvl1pPr>
          </a:lstStyle>
          <a:p>
            <a:r>
              <a:rPr lang="en-US"/>
              <a:t>Click to edit title</a:t>
            </a:r>
          </a:p>
        </p:txBody>
      </p:sp>
      <p:cxnSp>
        <p:nvCxnSpPr>
          <p:cNvPr id="7" name="Straight Connector 6"/>
          <p:cNvCxnSpPr/>
          <p:nvPr userDrawn="1"/>
        </p:nvCxnSpPr>
        <p:spPr>
          <a:xfrm>
            <a:off x="550608" y="137830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70035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Video with Bulleted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1239" y="274639"/>
            <a:ext cx="4621160" cy="1143000"/>
          </a:xfrm>
        </p:spPr>
        <p:txBody>
          <a:bodyPr>
            <a:noAutofit/>
          </a:bodyPr>
          <a:lstStyle>
            <a:lvl1pPr algn="ctr">
              <a:defRPr sz="3733">
                <a:solidFill>
                  <a:schemeClr val="tx2"/>
                </a:solidFill>
              </a:defRPr>
            </a:lvl1pPr>
          </a:lstStyle>
          <a:p>
            <a:r>
              <a:rPr lang="en-US"/>
              <a:t>Click to edit title</a:t>
            </a:r>
          </a:p>
        </p:txBody>
      </p:sp>
      <p:sp>
        <p:nvSpPr>
          <p:cNvPr id="6" name="Text Placeholder 5"/>
          <p:cNvSpPr>
            <a:spLocks noGrp="1"/>
          </p:cNvSpPr>
          <p:nvPr>
            <p:ph type="body" sz="quarter" idx="11" hasCustomPrompt="1"/>
          </p:nvPr>
        </p:nvSpPr>
        <p:spPr>
          <a:xfrm>
            <a:off x="6961717" y="1600200"/>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961240" y="141763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
        <p:nvSpPr>
          <p:cNvPr id="9" name="Media Placeholder 8"/>
          <p:cNvSpPr>
            <a:spLocks noGrp="1"/>
          </p:cNvSpPr>
          <p:nvPr>
            <p:ph type="media" sz="quarter" idx="12"/>
          </p:nvPr>
        </p:nvSpPr>
        <p:spPr>
          <a:xfrm>
            <a:off x="0" y="0"/>
            <a:ext cx="6673851" cy="6305755"/>
          </a:xfrm>
        </p:spPr>
        <p:txBody>
          <a:bodyPr/>
          <a:lstStyle/>
          <a:p>
            <a:r>
              <a:rPr lang="en-US"/>
              <a:t>Click icon to add media</a:t>
            </a:r>
          </a:p>
        </p:txBody>
      </p:sp>
    </p:spTree>
    <p:extLst>
      <p:ext uri="{BB962C8B-B14F-4D97-AF65-F5344CB8AC3E}">
        <p14:creationId xmlns:p14="http://schemas.microsoft.com/office/powerpoint/2010/main" val="17110461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Video with Titl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800">
                <a:solidFill>
                  <a:schemeClr val="tx2"/>
                </a:solidFill>
              </a:defRPr>
            </a:lvl1pPr>
          </a:lstStyle>
          <a:p>
            <a:r>
              <a:rPr lang="en-US"/>
              <a:t>Click to edit Master title style</a:t>
            </a:r>
          </a:p>
        </p:txBody>
      </p:sp>
      <p:cxnSp>
        <p:nvCxnSpPr>
          <p:cNvPr id="7" name="Straight Connector 6"/>
          <p:cNvCxnSpPr/>
          <p:nvPr userDrawn="1"/>
        </p:nvCxnSpPr>
        <p:spPr>
          <a:xfrm>
            <a:off x="609600" y="1417639"/>
            <a:ext cx="10972800"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
        <p:nvSpPr>
          <p:cNvPr id="4" name="Media Placeholder 3"/>
          <p:cNvSpPr>
            <a:spLocks noGrp="1"/>
          </p:cNvSpPr>
          <p:nvPr>
            <p:ph type="media" sz="quarter" idx="10"/>
          </p:nvPr>
        </p:nvSpPr>
        <p:spPr>
          <a:xfrm>
            <a:off x="1047751" y="1612491"/>
            <a:ext cx="10030883" cy="4589343"/>
          </a:xfrm>
        </p:spPr>
        <p:txBody>
          <a:bodyPr/>
          <a:lstStyle/>
          <a:p>
            <a:r>
              <a:rPr lang="en-US"/>
              <a:t>Click icon to add media</a:t>
            </a:r>
          </a:p>
        </p:txBody>
      </p:sp>
    </p:spTree>
    <p:extLst>
      <p:ext uri="{BB962C8B-B14F-4D97-AF65-F5344CB8AC3E}">
        <p14:creationId xmlns:p14="http://schemas.microsoft.com/office/powerpoint/2010/main" val="7874211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IMB Org Chart">
    <p:spTree>
      <p:nvGrpSpPr>
        <p:cNvPr id="1" name=""/>
        <p:cNvGrpSpPr/>
        <p:nvPr/>
      </p:nvGrpSpPr>
      <p:grpSpPr>
        <a:xfrm>
          <a:off x="0" y="0"/>
          <a:ext cx="0" cy="0"/>
          <a:chOff x="0" y="0"/>
          <a:chExt cx="0" cy="0"/>
        </a:xfrm>
      </p:grpSpPr>
      <p:pic>
        <p:nvPicPr>
          <p:cNvPr id="3" name="Picture 2" descr="unreachedpeopleand places.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893387" y="1029547"/>
            <a:ext cx="2015067" cy="3251200"/>
          </a:xfrm>
          <a:prstGeom prst="rect">
            <a:avLst/>
          </a:prstGeom>
        </p:spPr>
      </p:pic>
      <p:pic>
        <p:nvPicPr>
          <p:cNvPr id="4" name="Picture 3" descr="strategy model_GlobalEng.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598833" y="1977813"/>
            <a:ext cx="1253067" cy="2370667"/>
          </a:xfrm>
          <a:prstGeom prst="rect">
            <a:avLst/>
          </a:prstGeom>
        </p:spPr>
      </p:pic>
      <p:pic>
        <p:nvPicPr>
          <p:cNvPr id="5" name="Picture 4" descr="strategy model_Mobilization.eps"/>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562774" y="1964267"/>
            <a:ext cx="677333" cy="2489200"/>
          </a:xfrm>
          <a:prstGeom prst="rect">
            <a:avLst/>
          </a:prstGeom>
        </p:spPr>
      </p:pic>
      <p:pic>
        <p:nvPicPr>
          <p:cNvPr id="6" name="Picture 5" descr="strategy model_7Arrows.eps"/>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632960" y="1825413"/>
            <a:ext cx="2963333" cy="2743200"/>
          </a:xfrm>
          <a:prstGeom prst="rect">
            <a:avLst/>
          </a:prstGeom>
        </p:spPr>
      </p:pic>
      <p:pic>
        <p:nvPicPr>
          <p:cNvPr id="7" name="Picture 6" descr="strategy model_SupportServ.eps"/>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211859" y="4297680"/>
            <a:ext cx="7467600" cy="1557867"/>
          </a:xfrm>
          <a:prstGeom prst="rect">
            <a:avLst/>
          </a:prstGeom>
        </p:spPr>
      </p:pic>
      <p:pic>
        <p:nvPicPr>
          <p:cNvPr id="8" name="Picture 7" descr="strategy model_Training.eps"/>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2929467" y="470747"/>
            <a:ext cx="6231467" cy="1303867"/>
          </a:xfrm>
          <a:prstGeom prst="rect">
            <a:avLst/>
          </a:prstGeom>
        </p:spPr>
      </p:pic>
      <p:pic>
        <p:nvPicPr>
          <p:cNvPr id="9" name="Picture 8" descr="strategy model_2Arrows.eps"/>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4632960" y="3042051"/>
            <a:ext cx="2963333" cy="711200"/>
          </a:xfrm>
          <a:prstGeom prst="rect">
            <a:avLst/>
          </a:prstGeom>
        </p:spPr>
      </p:pic>
      <p:pic>
        <p:nvPicPr>
          <p:cNvPr id="10" name="Picture 9" descr="strategy model_Christiansand churches.eps"/>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1270000" y="1393613"/>
            <a:ext cx="1913467" cy="2929467"/>
          </a:xfrm>
          <a:prstGeom prst="rect">
            <a:avLst/>
          </a:prstGeom>
        </p:spPr>
      </p:pic>
    </p:spTree>
    <p:extLst>
      <p:ext uri="{BB962C8B-B14F-4D97-AF65-F5344CB8AC3E}">
        <p14:creationId xmlns:p14="http://schemas.microsoft.com/office/powerpoint/2010/main" val="25956432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Missionary Teams 1">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spTree>
    <p:extLst>
      <p:ext uri="{BB962C8B-B14F-4D97-AF65-F5344CB8AC3E}">
        <p14:creationId xmlns:p14="http://schemas.microsoft.com/office/powerpoint/2010/main" val="190593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5F85-77E6-4F6D-9FFA-5D76201B13E5}"/>
              </a:ext>
            </a:extLst>
          </p:cNvPr>
          <p:cNvSpPr>
            <a:spLocks noGrp="1"/>
          </p:cNvSpPr>
          <p:nvPr>
            <p:ph type="title"/>
          </p:nvPr>
        </p:nvSpPr>
        <p:spPr>
          <a:xfrm>
            <a:off x="761802" y="872836"/>
            <a:ext cx="10380572" cy="1427019"/>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C6C0DAE-58D1-45D9-9FC4-B0864E332C08}"/>
              </a:ext>
            </a:extLst>
          </p:cNvPr>
          <p:cNvSpPr>
            <a:spLocks noGrp="1"/>
          </p:cNvSpPr>
          <p:nvPr>
            <p:ph type="body" idx="1"/>
          </p:nvPr>
        </p:nvSpPr>
        <p:spPr>
          <a:xfrm>
            <a:off x="761801" y="2713326"/>
            <a:ext cx="5023424" cy="823912"/>
          </a:xfrm>
        </p:spPr>
        <p:txBody>
          <a:bodyPr anchor="b">
            <a:normAutofit/>
          </a:bodyPr>
          <a:lstStyle>
            <a:lvl1pPr marL="0" indent="0">
              <a:buNone/>
              <a:defRPr sz="2400" b="0" i="1" u="none"/>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1E63D7-9812-4EA1-A0A2-14D974311FAD}"/>
              </a:ext>
            </a:extLst>
          </p:cNvPr>
          <p:cNvSpPr>
            <a:spLocks noGrp="1"/>
          </p:cNvSpPr>
          <p:nvPr>
            <p:ph sz="half" idx="2"/>
          </p:nvPr>
        </p:nvSpPr>
        <p:spPr>
          <a:xfrm>
            <a:off x="761801" y="3706091"/>
            <a:ext cx="5023424" cy="2334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E4C5055B-04A0-47D3-90ED-135025F857F9}"/>
              </a:ext>
            </a:extLst>
          </p:cNvPr>
          <p:cNvSpPr>
            <a:spLocks noGrp="1"/>
          </p:cNvSpPr>
          <p:nvPr>
            <p:ph type="body" sz="quarter" idx="3"/>
          </p:nvPr>
        </p:nvSpPr>
        <p:spPr>
          <a:xfrm>
            <a:off x="6094211" y="2713326"/>
            <a:ext cx="5048163" cy="823912"/>
          </a:xfrm>
        </p:spPr>
        <p:txBody>
          <a:bodyPr anchor="b">
            <a:normAutofit/>
          </a:bodyPr>
          <a:lstStyle>
            <a:lvl1pPr marL="0" indent="0">
              <a:buNone/>
              <a:defRPr sz="2400" b="0" i="1" u="none"/>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936E6E-8F64-49E6-B57C-86CF92D1689E}"/>
              </a:ext>
            </a:extLst>
          </p:cNvPr>
          <p:cNvSpPr>
            <a:spLocks noGrp="1"/>
          </p:cNvSpPr>
          <p:nvPr>
            <p:ph sz="quarter" idx="4"/>
          </p:nvPr>
        </p:nvSpPr>
        <p:spPr>
          <a:xfrm>
            <a:off x="6094211" y="3706091"/>
            <a:ext cx="5048163" cy="2334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FFBEAD-2827-40DA-8338-2D691325F1B3}"/>
              </a:ext>
            </a:extLst>
          </p:cNvPr>
          <p:cNvSpPr>
            <a:spLocks noGrp="1"/>
          </p:cNvSpPr>
          <p:nvPr>
            <p:ph type="dt" sz="half" idx="10"/>
          </p:nvPr>
        </p:nvSpPr>
        <p:spPr>
          <a:xfrm>
            <a:off x="332481" y="6236208"/>
            <a:ext cx="3037459" cy="365125"/>
          </a:xfrm>
        </p:spPr>
        <p:txBody>
          <a:bodyPr/>
          <a:lstStyle/>
          <a:p>
            <a:fld id="{A9EFCB61-04AD-47C9-BF79-2BD8B9CEC07A}" type="datetime1">
              <a:rPr lang="en-US" smtClean="0"/>
              <a:pPr/>
              <a:t>7/17/23</a:t>
            </a:fld>
            <a:endParaRPr lang="en-US" dirty="0"/>
          </a:p>
        </p:txBody>
      </p:sp>
      <p:sp>
        <p:nvSpPr>
          <p:cNvPr id="8" name="Footer Placeholder 7">
            <a:extLst>
              <a:ext uri="{FF2B5EF4-FFF2-40B4-BE49-F238E27FC236}">
                <a16:creationId xmlns:a16="http://schemas.microsoft.com/office/drawing/2014/main" id="{DF34B88D-9C6E-4A88-985C-3ED5057A1F65}"/>
              </a:ext>
            </a:extLst>
          </p:cNvPr>
          <p:cNvSpPr>
            <a:spLocks noGrp="1"/>
          </p:cNvSpPr>
          <p:nvPr>
            <p:ph type="ftr" sz="quarter" idx="11"/>
          </p:nvPr>
        </p:nvSpPr>
        <p:spPr>
          <a:xfrm>
            <a:off x="332481" y="237744"/>
            <a:ext cx="4114800" cy="365125"/>
          </a:xfrm>
        </p:spPr>
        <p:txBody>
          <a:bodyPr/>
          <a:lstStyle/>
          <a:p>
            <a:endParaRPr lang="en-US" dirty="0"/>
          </a:p>
        </p:txBody>
      </p:sp>
      <p:sp>
        <p:nvSpPr>
          <p:cNvPr id="9" name="Slide Number Placeholder 8">
            <a:extLst>
              <a:ext uri="{FF2B5EF4-FFF2-40B4-BE49-F238E27FC236}">
                <a16:creationId xmlns:a16="http://schemas.microsoft.com/office/drawing/2014/main" id="{880B6A32-2D15-425F-B6A9-146AFB5C1ACB}"/>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pPr/>
              <a:t>‹#›</a:t>
            </a:fld>
            <a:endParaRPr lang="en-US"/>
          </a:p>
        </p:txBody>
      </p:sp>
    </p:spTree>
    <p:extLst>
      <p:ext uri="{BB962C8B-B14F-4D97-AF65-F5344CB8AC3E}">
        <p14:creationId xmlns:p14="http://schemas.microsoft.com/office/powerpoint/2010/main" val="3953630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_Missionary Teams 2">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pic>
        <p:nvPicPr>
          <p:cNvPr id="4" name="Picture 3" descr="3d2_Church Planter.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17180758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Missionary Teams 3">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pic>
        <p:nvPicPr>
          <p:cNvPr id="4" name="Picture 3" descr="3d3_Students.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40418248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Missionary Teams 4">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pic>
        <p:nvPicPr>
          <p:cNvPr id="4" name="Picture 3" descr="3d4_professionals.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40910629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Missionary Teams 5">
    <p:spTree>
      <p:nvGrpSpPr>
        <p:cNvPr id="1" name=""/>
        <p:cNvGrpSpPr/>
        <p:nvPr/>
      </p:nvGrpSpPr>
      <p:grpSpPr>
        <a:xfrm>
          <a:off x="0" y="0"/>
          <a:ext cx="0" cy="0"/>
          <a:chOff x="0" y="0"/>
          <a:chExt cx="0" cy="0"/>
        </a:xfrm>
      </p:grpSpPr>
      <p:pic>
        <p:nvPicPr>
          <p:cNvPr id="4" name="Picture 3" descr="3d5_retirees.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305755"/>
          </a:xfrm>
          <a:prstGeom prst="rect">
            <a:avLst/>
          </a:prstGeom>
        </p:spPr>
      </p:pic>
    </p:spTree>
    <p:extLst>
      <p:ext uri="{BB962C8B-B14F-4D97-AF65-F5344CB8AC3E}">
        <p14:creationId xmlns:p14="http://schemas.microsoft.com/office/powerpoint/2010/main" val="17681876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_Open and Close Slide">
    <p:spTree>
      <p:nvGrpSpPr>
        <p:cNvPr id="1" name=""/>
        <p:cNvGrpSpPr/>
        <p:nvPr/>
      </p:nvGrpSpPr>
      <p:grpSpPr>
        <a:xfrm>
          <a:off x="0" y="0"/>
          <a:ext cx="0" cy="0"/>
          <a:chOff x="0" y="0"/>
          <a:chExt cx="0" cy="0"/>
        </a:xfrm>
      </p:grpSpPr>
      <p:pic>
        <p:nvPicPr>
          <p:cNvPr id="5" name="Picture 4" descr="Dubai skyline 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pic>
        <p:nvPicPr>
          <p:cNvPr id="6" name="Picture 5" descr="logo pray_give_go_send.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225981" y="1052358"/>
            <a:ext cx="9936481" cy="1374433"/>
          </a:xfrm>
          <a:prstGeom prst="rect">
            <a:avLst/>
          </a:prstGeom>
        </p:spPr>
      </p:pic>
    </p:spTree>
    <p:extLst>
      <p:ext uri="{BB962C8B-B14F-4D97-AF65-F5344CB8AC3E}">
        <p14:creationId xmlns:p14="http://schemas.microsoft.com/office/powerpoint/2010/main" val="34552634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City Photo - Block Quote">
    <p:spTree>
      <p:nvGrpSpPr>
        <p:cNvPr id="1" name=""/>
        <p:cNvGrpSpPr/>
        <p:nvPr/>
      </p:nvGrpSpPr>
      <p:grpSpPr>
        <a:xfrm>
          <a:off x="0" y="0"/>
          <a:ext cx="0" cy="0"/>
          <a:chOff x="0" y="0"/>
          <a:chExt cx="0" cy="0"/>
        </a:xfrm>
      </p:grpSpPr>
      <p:pic>
        <p:nvPicPr>
          <p:cNvPr id="3" name="Picture 2" descr="Dubai skyline 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6220"/>
            <a:ext cx="12205109" cy="6331975"/>
          </a:xfrm>
          <a:prstGeom prst="rect">
            <a:avLst/>
          </a:prstGeom>
        </p:spPr>
      </p:pic>
      <p:pic>
        <p:nvPicPr>
          <p:cNvPr id="5" name="Picture 4" descr="Arrow.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0800000">
            <a:off x="1659468" y="3141524"/>
            <a:ext cx="8591395" cy="229541"/>
          </a:xfrm>
          <a:prstGeom prst="rect">
            <a:avLst/>
          </a:prstGeom>
        </p:spPr>
      </p:pic>
      <p:pic>
        <p:nvPicPr>
          <p:cNvPr id="6" name="Picture 5" descr="Arrow.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659468" y="273504"/>
            <a:ext cx="8591395" cy="229541"/>
          </a:xfrm>
          <a:prstGeom prst="rect">
            <a:avLst/>
          </a:prstGeom>
        </p:spPr>
      </p:pic>
      <p:sp>
        <p:nvSpPr>
          <p:cNvPr id="2" name="Title 1"/>
          <p:cNvSpPr>
            <a:spLocks noGrp="1"/>
          </p:cNvSpPr>
          <p:nvPr>
            <p:ph type="title"/>
          </p:nvPr>
        </p:nvSpPr>
        <p:spPr>
          <a:xfrm>
            <a:off x="609600" y="503044"/>
            <a:ext cx="10972800" cy="2638480"/>
          </a:xfrm>
        </p:spPr>
        <p:txBody>
          <a:bodyPr>
            <a:normAutofit/>
          </a:bodyPr>
          <a:lstStyle>
            <a:lvl1pPr algn="ctr">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6024566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_Large Picture w/Centered Tit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318864"/>
          </a:xfrm>
        </p:spPr>
        <p:txBody>
          <a:bodyPr/>
          <a:lstStyle/>
          <a:p>
            <a:r>
              <a:rPr lang="en-US"/>
              <a:t>Click icon to add picture</a:t>
            </a:r>
          </a:p>
        </p:txBody>
      </p:sp>
      <p:sp>
        <p:nvSpPr>
          <p:cNvPr id="2" name="Title 1"/>
          <p:cNvSpPr>
            <a:spLocks noGrp="1"/>
          </p:cNvSpPr>
          <p:nvPr>
            <p:ph type="title" hasCustomPrompt="1"/>
          </p:nvPr>
        </p:nvSpPr>
        <p:spPr/>
        <p:txBody>
          <a:bodyPr>
            <a:normAutofit/>
          </a:bodyPr>
          <a:lstStyle>
            <a:lvl1pPr algn="ctr">
              <a:defRPr sz="4800" baseline="0"/>
            </a:lvl1pPr>
          </a:lstStyle>
          <a:p>
            <a:r>
              <a:rPr lang="en-US"/>
              <a:t>Click to edit title - Large Picture</a:t>
            </a:r>
          </a:p>
        </p:txBody>
      </p:sp>
    </p:spTree>
    <p:extLst>
      <p:ext uri="{BB962C8B-B14F-4D97-AF65-F5344CB8AC3E}">
        <p14:creationId xmlns:p14="http://schemas.microsoft.com/office/powerpoint/2010/main" val="2424094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Picture Left w/Content Righ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 y="0"/>
            <a:ext cx="6371167" cy="6292645"/>
          </a:xfrm>
        </p:spPr>
        <p:txBody>
          <a:bodyPr/>
          <a:lstStyle/>
          <a:p>
            <a:r>
              <a:rPr lang="en-US"/>
              <a:t>Click icon to add picture</a:t>
            </a:r>
          </a:p>
        </p:txBody>
      </p:sp>
      <p:sp>
        <p:nvSpPr>
          <p:cNvPr id="2" name="Title 1"/>
          <p:cNvSpPr>
            <a:spLocks noGrp="1"/>
          </p:cNvSpPr>
          <p:nvPr>
            <p:ph type="title" hasCustomPrompt="1"/>
          </p:nvPr>
        </p:nvSpPr>
        <p:spPr>
          <a:xfrm>
            <a:off x="6961239" y="274639"/>
            <a:ext cx="4621160" cy="1143000"/>
          </a:xfrm>
        </p:spPr>
        <p:txBody>
          <a:bodyPr>
            <a:noAutofit/>
          </a:bodyPr>
          <a:lstStyle>
            <a:lvl1pPr algn="ctr">
              <a:defRPr sz="3733">
                <a:solidFill>
                  <a:schemeClr val="tx2"/>
                </a:solidFill>
              </a:defRPr>
            </a:lvl1pPr>
          </a:lstStyle>
          <a:p>
            <a:r>
              <a:rPr lang="en-US"/>
              <a:t>Click to edit title</a:t>
            </a:r>
          </a:p>
        </p:txBody>
      </p:sp>
      <p:sp>
        <p:nvSpPr>
          <p:cNvPr id="6" name="Text Placeholder 5"/>
          <p:cNvSpPr>
            <a:spLocks noGrp="1"/>
          </p:cNvSpPr>
          <p:nvPr>
            <p:ph type="body" sz="quarter" idx="11" hasCustomPrompt="1"/>
          </p:nvPr>
        </p:nvSpPr>
        <p:spPr>
          <a:xfrm>
            <a:off x="6961717" y="1600200"/>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961246" y="141763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88127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3_Picture Right w/Content Lef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20841" y="1"/>
            <a:ext cx="6371167" cy="6305755"/>
          </a:xfrm>
        </p:spPr>
        <p:txBody>
          <a:bodyPr/>
          <a:lstStyle/>
          <a:p>
            <a:r>
              <a:rPr lang="en-US"/>
              <a:t>Click icon to add picture</a:t>
            </a:r>
          </a:p>
        </p:txBody>
      </p:sp>
      <p:sp>
        <p:nvSpPr>
          <p:cNvPr id="6" name="Text Placeholder 5"/>
          <p:cNvSpPr>
            <a:spLocks noGrp="1"/>
          </p:cNvSpPr>
          <p:nvPr>
            <p:ph type="body" sz="quarter" idx="11" hasCustomPrompt="1"/>
          </p:nvPr>
        </p:nvSpPr>
        <p:spPr>
          <a:xfrm>
            <a:off x="551085" y="1560872"/>
            <a:ext cx="4620683" cy="4574117"/>
          </a:xfrm>
        </p:spPr>
        <p:txBody>
          <a:bodyPr/>
          <a:lstStyle>
            <a:lvl1pPr>
              <a:defRPr sz="3200">
                <a:solidFill>
                  <a:schemeClr val="tx1"/>
                </a:solidFill>
              </a:defRPr>
            </a:lvl1pPr>
            <a:lvl2pPr>
              <a:defRPr sz="2667">
                <a:solidFill>
                  <a:schemeClr val="tx1"/>
                </a:solidFill>
              </a:defRPr>
            </a:lvl2pPr>
            <a:lvl3pPr>
              <a:defRPr sz="2400">
                <a:solidFill>
                  <a:schemeClr val="tx1"/>
                </a:solidFill>
              </a:defRPr>
            </a:lvl3pPr>
            <a:lvl4pPr>
              <a:defRPr sz="2133">
                <a:solidFill>
                  <a:schemeClr val="tx1"/>
                </a:solidFill>
              </a:defRPr>
            </a:lvl4pPr>
            <a:lvl5pPr>
              <a:defRPr sz="1867">
                <a:solidFill>
                  <a:schemeClr val="tx1"/>
                </a:solidFill>
              </a:defRPr>
            </a:lvl5pPr>
          </a:lstStyle>
          <a:p>
            <a:pPr lvl="0"/>
            <a:r>
              <a:rPr lang="en-US"/>
              <a:t>Click to bullets/content</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hasCustomPrompt="1"/>
          </p:nvPr>
        </p:nvSpPr>
        <p:spPr>
          <a:xfrm>
            <a:off x="550607" y="235309"/>
            <a:ext cx="4621160" cy="1143000"/>
          </a:xfrm>
        </p:spPr>
        <p:txBody>
          <a:bodyPr>
            <a:noAutofit/>
          </a:bodyPr>
          <a:lstStyle>
            <a:lvl1pPr algn="ctr">
              <a:defRPr sz="3733">
                <a:solidFill>
                  <a:schemeClr val="tx2"/>
                </a:solidFill>
              </a:defRPr>
            </a:lvl1pPr>
          </a:lstStyle>
          <a:p>
            <a:r>
              <a:rPr lang="en-US"/>
              <a:t>Click to edit title</a:t>
            </a:r>
          </a:p>
        </p:txBody>
      </p:sp>
      <p:cxnSp>
        <p:nvCxnSpPr>
          <p:cNvPr id="7" name="Straight Connector 6"/>
          <p:cNvCxnSpPr/>
          <p:nvPr userDrawn="1"/>
        </p:nvCxnSpPr>
        <p:spPr>
          <a:xfrm>
            <a:off x="550614" y="1378309"/>
            <a:ext cx="4621161"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884251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2_IMB Org Chart">
    <p:spTree>
      <p:nvGrpSpPr>
        <p:cNvPr id="1" name=""/>
        <p:cNvGrpSpPr/>
        <p:nvPr/>
      </p:nvGrpSpPr>
      <p:grpSpPr>
        <a:xfrm>
          <a:off x="0" y="0"/>
          <a:ext cx="0" cy="0"/>
          <a:chOff x="0" y="0"/>
          <a:chExt cx="0" cy="0"/>
        </a:xfrm>
      </p:grpSpPr>
      <p:pic>
        <p:nvPicPr>
          <p:cNvPr id="3" name="Picture 2" descr="unreachedpeopleand places.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893388" y="1029547"/>
            <a:ext cx="2015067" cy="3251200"/>
          </a:xfrm>
          <a:prstGeom prst="rect">
            <a:avLst/>
          </a:prstGeom>
        </p:spPr>
      </p:pic>
      <p:pic>
        <p:nvPicPr>
          <p:cNvPr id="4" name="Picture 3" descr="strategy model_GlobalEng.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598833" y="1977813"/>
            <a:ext cx="1253067" cy="2370667"/>
          </a:xfrm>
          <a:prstGeom prst="rect">
            <a:avLst/>
          </a:prstGeom>
        </p:spPr>
      </p:pic>
      <p:pic>
        <p:nvPicPr>
          <p:cNvPr id="5" name="Picture 4" descr="strategy model_Mobilization.eps"/>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562775" y="1964267"/>
            <a:ext cx="677333" cy="2489200"/>
          </a:xfrm>
          <a:prstGeom prst="rect">
            <a:avLst/>
          </a:prstGeom>
        </p:spPr>
      </p:pic>
      <p:pic>
        <p:nvPicPr>
          <p:cNvPr id="6" name="Picture 5" descr="strategy model_7Arrows.eps"/>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632960" y="1825413"/>
            <a:ext cx="2963333" cy="2743200"/>
          </a:xfrm>
          <a:prstGeom prst="rect">
            <a:avLst/>
          </a:prstGeom>
        </p:spPr>
      </p:pic>
      <p:pic>
        <p:nvPicPr>
          <p:cNvPr id="7" name="Picture 6" descr="strategy model_SupportServ.eps"/>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211859" y="4297681"/>
            <a:ext cx="7467600" cy="1557867"/>
          </a:xfrm>
          <a:prstGeom prst="rect">
            <a:avLst/>
          </a:prstGeom>
        </p:spPr>
      </p:pic>
      <p:pic>
        <p:nvPicPr>
          <p:cNvPr id="8" name="Picture 7" descr="strategy model_Training.eps"/>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2929468" y="470749"/>
            <a:ext cx="6231467" cy="1303867"/>
          </a:xfrm>
          <a:prstGeom prst="rect">
            <a:avLst/>
          </a:prstGeom>
        </p:spPr>
      </p:pic>
      <p:pic>
        <p:nvPicPr>
          <p:cNvPr id="9" name="Picture 8" descr="strategy model_2Arrows.eps"/>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4632960" y="3042051"/>
            <a:ext cx="2963333" cy="711200"/>
          </a:xfrm>
          <a:prstGeom prst="rect">
            <a:avLst/>
          </a:prstGeom>
        </p:spPr>
      </p:pic>
      <p:pic>
        <p:nvPicPr>
          <p:cNvPr id="10" name="Picture 9" descr="strategy model_Christiansand churches.eps"/>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1270001" y="1393613"/>
            <a:ext cx="1913467" cy="2929467"/>
          </a:xfrm>
          <a:prstGeom prst="rect">
            <a:avLst/>
          </a:prstGeom>
        </p:spPr>
      </p:pic>
    </p:spTree>
    <p:extLst>
      <p:ext uri="{BB962C8B-B14F-4D97-AF65-F5344CB8AC3E}">
        <p14:creationId xmlns:p14="http://schemas.microsoft.com/office/powerpoint/2010/main" val="988309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81B7C-9BD5-4CF8-BAEB-A6CB78DA2F89}"/>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AD85F1D3-3353-4FC6-8854-51B0BFFD6D5A}"/>
              </a:ext>
            </a:extLst>
          </p:cNvPr>
          <p:cNvSpPr>
            <a:spLocks noGrp="1"/>
          </p:cNvSpPr>
          <p:nvPr>
            <p:ph type="dt" sz="half" idx="10"/>
          </p:nvPr>
        </p:nvSpPr>
        <p:spPr/>
        <p:txBody>
          <a:bodyPr/>
          <a:lstStyle/>
          <a:p>
            <a:fld id="{A4535E0C-D585-492F-8146-7493F4086301}" type="datetime1">
              <a:rPr lang="en-US" smtClean="0"/>
              <a:pPr/>
              <a:t>7/17/23</a:t>
            </a:fld>
            <a:endParaRPr lang="en-US"/>
          </a:p>
        </p:txBody>
      </p:sp>
      <p:sp>
        <p:nvSpPr>
          <p:cNvPr id="4" name="Footer Placeholder 3">
            <a:extLst>
              <a:ext uri="{FF2B5EF4-FFF2-40B4-BE49-F238E27FC236}">
                <a16:creationId xmlns:a16="http://schemas.microsoft.com/office/drawing/2014/main" id="{F7226CE6-6BEB-46DB-BD4B-9B8AE89A1A8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81BCCC-8B3F-40B3-91D5-52E53B2AAE11}"/>
              </a:ext>
            </a:extLst>
          </p:cNvPr>
          <p:cNvSpPr>
            <a:spLocks noGrp="1"/>
          </p:cNvSpPr>
          <p:nvPr>
            <p:ph type="sldNum" sz="quarter" idx="12"/>
          </p:nvPr>
        </p:nvSpPr>
        <p:spPr/>
        <p:txBody>
          <a:bodyPr/>
          <a:lstStyle/>
          <a:p>
            <a:fld id="{B4A918BC-4D43-4B42-B3C0-E7EBE25E6AF0}" type="slidenum">
              <a:rPr lang="en-US" smtClean="0"/>
              <a:pPr/>
              <a:t>‹#›</a:t>
            </a:fld>
            <a:endParaRPr lang="en-US"/>
          </a:p>
        </p:txBody>
      </p:sp>
    </p:spTree>
    <p:extLst>
      <p:ext uri="{BB962C8B-B14F-4D97-AF65-F5344CB8AC3E}">
        <p14:creationId xmlns:p14="http://schemas.microsoft.com/office/powerpoint/2010/main" val="4162325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_Missionary Teams 1">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spTree>
    <p:extLst>
      <p:ext uri="{BB962C8B-B14F-4D97-AF65-F5344CB8AC3E}">
        <p14:creationId xmlns:p14="http://schemas.microsoft.com/office/powerpoint/2010/main" val="27711934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2_Missionary Teams 2">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pic>
        <p:nvPicPr>
          <p:cNvPr id="4" name="Picture 3" descr="3d2_Church Planter.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42729337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2_Missionary Teams 3">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pic>
        <p:nvPicPr>
          <p:cNvPr id="4" name="Picture 3" descr="3d3_Students.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26633689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Missionary Teams 4">
    <p:spTree>
      <p:nvGrpSpPr>
        <p:cNvPr id="1" name=""/>
        <p:cNvGrpSpPr/>
        <p:nvPr/>
      </p:nvGrpSpPr>
      <p:grpSpPr>
        <a:xfrm>
          <a:off x="0" y="0"/>
          <a:ext cx="0" cy="0"/>
          <a:chOff x="0" y="0"/>
          <a:chExt cx="0" cy="0"/>
        </a:xfrm>
      </p:grpSpPr>
      <p:pic>
        <p:nvPicPr>
          <p:cNvPr id="3" name="Picture 2" descr="3d1a_bkgrd.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pic>
        <p:nvPicPr>
          <p:cNvPr id="4" name="Picture 3" descr="3d4_professionals.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12192000" cy="6292645"/>
          </a:xfrm>
          <a:prstGeom prst="rect">
            <a:avLst/>
          </a:prstGeom>
        </p:spPr>
      </p:pic>
    </p:spTree>
    <p:extLst>
      <p:ext uri="{BB962C8B-B14F-4D97-AF65-F5344CB8AC3E}">
        <p14:creationId xmlns:p14="http://schemas.microsoft.com/office/powerpoint/2010/main" val="256927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_Missionary Teams 5">
    <p:spTree>
      <p:nvGrpSpPr>
        <p:cNvPr id="1" name=""/>
        <p:cNvGrpSpPr/>
        <p:nvPr/>
      </p:nvGrpSpPr>
      <p:grpSpPr>
        <a:xfrm>
          <a:off x="0" y="0"/>
          <a:ext cx="0" cy="0"/>
          <a:chOff x="0" y="0"/>
          <a:chExt cx="0" cy="0"/>
        </a:xfrm>
      </p:grpSpPr>
      <p:pic>
        <p:nvPicPr>
          <p:cNvPr id="4" name="Picture 3" descr="3d5_retirees.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305755"/>
          </a:xfrm>
          <a:prstGeom prst="rect">
            <a:avLst/>
          </a:prstGeom>
        </p:spPr>
      </p:pic>
    </p:spTree>
    <p:extLst>
      <p:ext uri="{BB962C8B-B14F-4D97-AF65-F5344CB8AC3E}">
        <p14:creationId xmlns:p14="http://schemas.microsoft.com/office/powerpoint/2010/main" val="34922393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 slide op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78338" y="5613277"/>
            <a:ext cx="1350924" cy="1085330"/>
          </a:xfrm>
          <a:prstGeom prst="rect">
            <a:avLst/>
          </a:prstGeom>
        </p:spPr>
      </p:pic>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838200" y="1825625"/>
            <a:ext cx="10515600" cy="4351338"/>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
        <p:nvSpPr>
          <p:cNvPr id="3" name="Title 2">
            <a:extLst>
              <a:ext uri="{FF2B5EF4-FFF2-40B4-BE49-F238E27FC236}">
                <a16:creationId xmlns:a16="http://schemas.microsoft.com/office/drawing/2014/main" id="{1E57141D-BA77-3944-8D32-4E4450004F83}"/>
              </a:ext>
            </a:extLst>
          </p:cNvPr>
          <p:cNvSpPr>
            <a:spLocks noGrp="1"/>
          </p:cNvSpPr>
          <p:nvPr>
            <p:ph type="title" hasCustomPrompt="1"/>
          </p:nvPr>
        </p:nvSpPr>
        <p:spPr>
          <a:xfrm>
            <a:off x="838200" y="365125"/>
            <a:ext cx="10515600" cy="1325563"/>
          </a:xfrm>
          <a:prstGeom prst="rect">
            <a:avLst/>
          </a:prstGeom>
        </p:spPr>
        <p:txBody>
          <a:bodyPr/>
          <a:lstStyle>
            <a:lvl1pPr>
              <a:defRPr b="1">
                <a:solidFill>
                  <a:schemeClr val="bg1"/>
                </a:solidFill>
              </a:defRPr>
            </a:lvl1pPr>
          </a:lstStyle>
          <a:p>
            <a:r>
              <a:rPr lang="en-US"/>
              <a:t>TITLE GOES HERE</a:t>
            </a:r>
          </a:p>
        </p:txBody>
      </p:sp>
    </p:spTree>
    <p:extLst>
      <p:ext uri="{BB962C8B-B14F-4D97-AF65-F5344CB8AC3E}">
        <p14:creationId xmlns:p14="http://schemas.microsoft.com/office/powerpoint/2010/main" val="296477721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07566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ending slide">
    <p:bg>
      <p:bgPr>
        <a:blipFill dpi="0"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FB97F3C-A95B-F09A-E584-8956AC9738F0}"/>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C2B195E-E729-01FE-596A-4469D008BC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09601" y="5524710"/>
            <a:ext cx="444172" cy="647490"/>
          </a:xfrm>
          <a:prstGeom prst="rect">
            <a:avLst/>
          </a:prstGeom>
        </p:spPr>
      </p:pic>
    </p:spTree>
    <p:extLst>
      <p:ext uri="{BB962C8B-B14F-4D97-AF65-F5344CB8AC3E}">
        <p14:creationId xmlns:p14="http://schemas.microsoft.com/office/powerpoint/2010/main" val="1874203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2C0FBB6-4CCA-4358-9DD5-CDF2173E63C8}"/>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8902559A-671A-4FDE-82C3-1CF8CFCF18EC}"/>
              </a:ext>
            </a:extLst>
          </p:cNvPr>
          <p:cNvSpPr>
            <a:spLocks noGrp="1"/>
          </p:cNvSpPr>
          <p:nvPr>
            <p:ph type="dt" sz="half" idx="10"/>
          </p:nvPr>
        </p:nvSpPr>
        <p:spPr/>
        <p:txBody>
          <a:bodyPr/>
          <a:lstStyle/>
          <a:p>
            <a:fld id="{8CE48390-48B5-49AB-B019-A7C8FB8C31F6}" type="datetime1">
              <a:rPr lang="en-US" smtClean="0"/>
              <a:pPr/>
              <a:t>7/17/23</a:t>
            </a:fld>
            <a:endParaRPr lang="en-US"/>
          </a:p>
        </p:txBody>
      </p:sp>
      <p:sp>
        <p:nvSpPr>
          <p:cNvPr id="3" name="Footer Placeholder 2">
            <a:extLst>
              <a:ext uri="{FF2B5EF4-FFF2-40B4-BE49-F238E27FC236}">
                <a16:creationId xmlns:a16="http://schemas.microsoft.com/office/drawing/2014/main" id="{78A14275-250D-437E-BAF1-5BB3CDE64AC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FD93BDE-2A52-4AA7-B222-0F25570EBF77}"/>
              </a:ext>
            </a:extLst>
          </p:cNvPr>
          <p:cNvSpPr>
            <a:spLocks noGrp="1"/>
          </p:cNvSpPr>
          <p:nvPr>
            <p:ph type="sldNum" sz="quarter" idx="12"/>
          </p:nvPr>
        </p:nvSpPr>
        <p:spPr/>
        <p:txBody>
          <a:bodyPr/>
          <a:lstStyle/>
          <a:p>
            <a:fld id="{B4A918BC-4D43-4B42-B3C0-E7EBE25E6AF0}" type="slidenum">
              <a:rPr lang="en-US" smtClean="0"/>
              <a:pPr/>
              <a:t>‹#›</a:t>
            </a:fld>
            <a:endParaRPr lang="en-US"/>
          </a:p>
        </p:txBody>
      </p:sp>
      <p:cxnSp>
        <p:nvCxnSpPr>
          <p:cNvPr id="5" name="Straight Connector 4">
            <a:extLst>
              <a:ext uri="{FF2B5EF4-FFF2-40B4-BE49-F238E27FC236}">
                <a16:creationId xmlns:a16="http://schemas.microsoft.com/office/drawing/2014/main" id="{9E6B771E-DDF7-430C-9462-BA1D3742C84E}"/>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2365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F9A0B00-F6ED-4C3A-97DC-C2AF9D62EE8B}"/>
              </a:ext>
            </a:extLst>
          </p:cNvPr>
          <p:cNvSpPr/>
          <p:nvPr/>
        </p:nvSpPr>
        <p:spPr>
          <a:xfrm>
            <a:off x="79067" y="0"/>
            <a:ext cx="4998624" cy="6858000"/>
          </a:xfrm>
          <a:prstGeom prst="rect">
            <a:avLst/>
          </a:prstGeom>
          <a:ln>
            <a:noFill/>
          </a:ln>
          <a:effectLst>
            <a:outerShdw blurRad="228600" dist="1143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3" name="Rectangle 122">
            <a:extLst>
              <a:ext uri="{FF2B5EF4-FFF2-40B4-BE49-F238E27FC236}">
                <a16:creationId xmlns:a16="http://schemas.microsoft.com/office/drawing/2014/main" id="{3B025FD9-B9EF-4F5C-B67D-3485253B7A6A}"/>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7">
            <a:extLst>
              <a:ext uri="{FF2B5EF4-FFF2-40B4-BE49-F238E27FC236}">
                <a16:creationId xmlns:a16="http://schemas.microsoft.com/office/drawing/2014/main" id="{47F545CD-A200-4C66-BF9A-9B839D0CE648}"/>
              </a:ext>
            </a:extLst>
          </p:cNvPr>
          <p:cNvSpPr/>
          <p:nvPr/>
        </p:nvSpPr>
        <p:spPr>
          <a:xfrm>
            <a:off x="0" y="0"/>
            <a:ext cx="6096000" cy="6858000"/>
          </a:xfrm>
          <a:prstGeom prst="rect">
            <a:avLst/>
          </a:prstGeom>
          <a:ln>
            <a:noFill/>
          </a:ln>
          <a:effectLst>
            <a:outerShdw blurRad="228600" dist="1524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110916-EEE9-418C-B24A-EC09A6D22859}"/>
              </a:ext>
            </a:extLst>
          </p:cNvPr>
          <p:cNvSpPr>
            <a:spLocks noGrp="1"/>
          </p:cNvSpPr>
          <p:nvPr>
            <p:ph type="title"/>
          </p:nvPr>
        </p:nvSpPr>
        <p:spPr>
          <a:xfrm>
            <a:off x="770537" y="872836"/>
            <a:ext cx="4560525" cy="2281050"/>
          </a:xfrm>
        </p:spPr>
        <p:txBody>
          <a:bodyPr anchor="b">
            <a:no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9C3A0F4-FD98-409E-B41A-5F4352C6A8E5}"/>
              </a:ext>
            </a:extLst>
          </p:cNvPr>
          <p:cNvSpPr>
            <a:spLocks noGrp="1"/>
          </p:cNvSpPr>
          <p:nvPr>
            <p:ph idx="1"/>
          </p:nvPr>
        </p:nvSpPr>
        <p:spPr>
          <a:xfrm>
            <a:off x="6621781" y="872837"/>
            <a:ext cx="4520593" cy="5140036"/>
          </a:xfrm>
        </p:spPr>
        <p:txBody>
          <a:bodyPr>
            <a:normAutofit/>
          </a:bodyPr>
          <a:lstStyle>
            <a:lvl1pPr algn="l">
              <a:defRPr sz="2800"/>
            </a:lvl1pPr>
            <a:lvl2pPr algn="l">
              <a:defRPr sz="2400"/>
            </a:lvl2pPr>
            <a:lvl3pPr algn="l">
              <a:defRPr sz="2000"/>
            </a:lvl3pPr>
            <a:lvl4pPr algn="l">
              <a:defRPr sz="1800"/>
            </a:lvl4pPr>
            <a:lvl5pPr algn="l">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3EFABF6F-6E7C-4B3F-B205-09361DA5898B}"/>
              </a:ext>
            </a:extLst>
          </p:cNvPr>
          <p:cNvSpPr>
            <a:spLocks noGrp="1"/>
          </p:cNvSpPr>
          <p:nvPr>
            <p:ph type="body" sz="half" idx="2"/>
          </p:nvPr>
        </p:nvSpPr>
        <p:spPr>
          <a:xfrm>
            <a:off x="770537" y="3442854"/>
            <a:ext cx="4560525" cy="2576945"/>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25198D-8500-4277-AA5D-3C3D8FDDCF4B}"/>
              </a:ext>
            </a:extLst>
          </p:cNvPr>
          <p:cNvSpPr>
            <a:spLocks noGrp="1"/>
          </p:cNvSpPr>
          <p:nvPr>
            <p:ph type="dt" sz="half" idx="10"/>
          </p:nvPr>
        </p:nvSpPr>
        <p:spPr>
          <a:xfrm>
            <a:off x="329184" y="6236208"/>
            <a:ext cx="3037459" cy="365125"/>
          </a:xfrm>
        </p:spPr>
        <p:txBody>
          <a:bodyPr/>
          <a:lstStyle/>
          <a:p>
            <a:fld id="{962E767E-8A14-4E70-91B9-2101CBC4D7BD}" type="datetime1">
              <a:rPr lang="en-US" smtClean="0"/>
              <a:pPr/>
              <a:t>7/17/23</a:t>
            </a:fld>
            <a:endParaRPr lang="en-US" dirty="0"/>
          </a:p>
        </p:txBody>
      </p:sp>
      <p:sp>
        <p:nvSpPr>
          <p:cNvPr id="6" name="Footer Placeholder 5">
            <a:extLst>
              <a:ext uri="{FF2B5EF4-FFF2-40B4-BE49-F238E27FC236}">
                <a16:creationId xmlns:a16="http://schemas.microsoft.com/office/drawing/2014/main" id="{F98D219F-027A-4632-9FB0-BD098D5693DB}"/>
              </a:ext>
            </a:extLst>
          </p:cNvPr>
          <p:cNvSpPr>
            <a:spLocks noGrp="1"/>
          </p:cNvSpPr>
          <p:nvPr>
            <p:ph type="ftr" sz="quarter" idx="11"/>
          </p:nvPr>
        </p:nvSpPr>
        <p:spPr>
          <a:xfrm>
            <a:off x="329184" y="237744"/>
            <a:ext cx="3792532" cy="365125"/>
          </a:xfrm>
        </p:spPr>
        <p:txBody>
          <a:bodyPr/>
          <a:lstStyle>
            <a:lvl1pPr algn="l">
              <a:defRPr/>
            </a:lvl1pPr>
          </a:lstStyle>
          <a:p>
            <a:endParaRPr lang="en-US" dirty="0"/>
          </a:p>
        </p:txBody>
      </p:sp>
      <p:sp>
        <p:nvSpPr>
          <p:cNvPr id="7" name="Slide Number Placeholder 6">
            <a:extLst>
              <a:ext uri="{FF2B5EF4-FFF2-40B4-BE49-F238E27FC236}">
                <a16:creationId xmlns:a16="http://schemas.microsoft.com/office/drawing/2014/main" id="{CA30C82B-C7DC-434D-8768-DE9D1176715B}"/>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pPr/>
              <a:t>‹#›</a:t>
            </a:fld>
            <a:endParaRPr lang="en-US" dirty="0"/>
          </a:p>
        </p:txBody>
      </p:sp>
      <p:cxnSp>
        <p:nvCxnSpPr>
          <p:cNvPr id="129" name="Straight Connector 128">
            <a:extLst>
              <a:ext uri="{FF2B5EF4-FFF2-40B4-BE49-F238E27FC236}">
                <a16:creationId xmlns:a16="http://schemas.microsoft.com/office/drawing/2014/main" id="{A8CCC603-9605-46C8-9034-8DAE6AC40DD9}"/>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CBBF1D9-8F8F-45A3-BDB4-952D0FB20A4D}"/>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3803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CBEB8797-B080-41A6-B14E-8DC7F0F27E4E}"/>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C6C7272-A552-46B3-992F-F5ADD5AA2443}"/>
              </a:ext>
            </a:extLst>
          </p:cNvPr>
          <p:cNvSpPr/>
          <p:nvPr/>
        </p:nvSpPr>
        <p:spPr>
          <a:xfrm>
            <a:off x="-1" y="0"/>
            <a:ext cx="6087677" cy="6858000"/>
          </a:xfrm>
          <a:prstGeom prst="rect">
            <a:avLst/>
          </a:prstGeom>
          <a:solidFill>
            <a:schemeClr val="bg1"/>
          </a:solidFill>
          <a:ln>
            <a:noFill/>
          </a:ln>
          <a:effectLst>
            <a:outerShdw blurRad="228600" dist="1524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C25F6AD1-1E6C-46AF-8431-6627180FFD2E}"/>
              </a:ext>
            </a:extLst>
          </p:cNvPr>
          <p:cNvSpPr>
            <a:spLocks noGrp="1"/>
          </p:cNvSpPr>
          <p:nvPr>
            <p:ph type="title"/>
          </p:nvPr>
        </p:nvSpPr>
        <p:spPr>
          <a:xfrm>
            <a:off x="768733" y="858981"/>
            <a:ext cx="4556749" cy="2281052"/>
          </a:xfrm>
        </p:spPr>
        <p:txBody>
          <a:bodyPr anchor="b"/>
          <a:lstStyle>
            <a:lvl1pPr>
              <a:defRPr lang="en-US" sz="3600" kern="1200" dirty="0">
                <a:solidFill>
                  <a:schemeClr val="tx1"/>
                </a:solidFill>
                <a:latin typeface="+mj-lt"/>
                <a:ea typeface="+mj-ea"/>
                <a:cs typeface="+mj-cs"/>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88A91F9-760E-4CF4-8A03-FA1482C35EB7}"/>
              </a:ext>
            </a:extLst>
          </p:cNvPr>
          <p:cNvSpPr>
            <a:spLocks noGrp="1"/>
          </p:cNvSpPr>
          <p:nvPr>
            <p:ph type="pic" idx="1"/>
          </p:nvPr>
        </p:nvSpPr>
        <p:spPr>
          <a:xfrm>
            <a:off x="6559826" y="865909"/>
            <a:ext cx="4582548" cy="512618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49A9D5-BA6E-4C4A-88A0-5BB86958B8E6}"/>
              </a:ext>
            </a:extLst>
          </p:cNvPr>
          <p:cNvSpPr>
            <a:spLocks noGrp="1"/>
          </p:cNvSpPr>
          <p:nvPr>
            <p:ph type="body" sz="half" idx="2"/>
          </p:nvPr>
        </p:nvSpPr>
        <p:spPr>
          <a:xfrm>
            <a:off x="768733" y="3429000"/>
            <a:ext cx="4556749" cy="2590800"/>
          </a:xfrm>
        </p:spPr>
        <p:txBody>
          <a:bodyPr/>
          <a:lstStyle>
            <a:lvl1pPr marL="0" indent="0">
              <a:buNone/>
              <a:defRPr lang="en-US" sz="2400" kern="1200" dirty="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56899E-70A1-4EFB-87EC-6C4F3BC0360B}"/>
              </a:ext>
            </a:extLst>
          </p:cNvPr>
          <p:cNvSpPr>
            <a:spLocks noGrp="1"/>
          </p:cNvSpPr>
          <p:nvPr>
            <p:ph type="dt" sz="half" idx="10"/>
          </p:nvPr>
        </p:nvSpPr>
        <p:spPr>
          <a:xfrm>
            <a:off x="329184" y="6236208"/>
            <a:ext cx="3037459" cy="365125"/>
          </a:xfrm>
        </p:spPr>
        <p:txBody>
          <a:bodyPr/>
          <a:lstStyle/>
          <a:p>
            <a:fld id="{01AF0C4B-5A4A-45CA-ABEC-10F107160D33}" type="datetime1">
              <a:rPr lang="en-US" smtClean="0"/>
              <a:pPr/>
              <a:t>7/17/23</a:t>
            </a:fld>
            <a:endParaRPr lang="en-US" dirty="0"/>
          </a:p>
        </p:txBody>
      </p:sp>
      <p:sp>
        <p:nvSpPr>
          <p:cNvPr id="6" name="Footer Placeholder 5">
            <a:extLst>
              <a:ext uri="{FF2B5EF4-FFF2-40B4-BE49-F238E27FC236}">
                <a16:creationId xmlns:a16="http://schemas.microsoft.com/office/drawing/2014/main" id="{5FC34B05-4931-4BC8-BD43-9E6B944B3069}"/>
              </a:ext>
            </a:extLst>
          </p:cNvPr>
          <p:cNvSpPr>
            <a:spLocks noGrp="1"/>
          </p:cNvSpPr>
          <p:nvPr>
            <p:ph type="ftr" sz="quarter" idx="11"/>
          </p:nvPr>
        </p:nvSpPr>
        <p:spPr>
          <a:xfrm>
            <a:off x="329184" y="237744"/>
            <a:ext cx="4114800" cy="365125"/>
          </a:xfrm>
        </p:spPr>
        <p:txBody>
          <a:bodyPr/>
          <a:lstStyle>
            <a:lvl1pPr algn="l">
              <a:defRPr/>
            </a:lvl1pPr>
          </a:lstStyle>
          <a:p>
            <a:endParaRPr lang="en-US" dirty="0"/>
          </a:p>
        </p:txBody>
      </p:sp>
      <p:sp>
        <p:nvSpPr>
          <p:cNvPr id="7" name="Slide Number Placeholder 6">
            <a:extLst>
              <a:ext uri="{FF2B5EF4-FFF2-40B4-BE49-F238E27FC236}">
                <a16:creationId xmlns:a16="http://schemas.microsoft.com/office/drawing/2014/main" id="{AD4ABE5D-7EA4-4D33-B23E-52E640CBF217}"/>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pPr/>
              <a:t>‹#›</a:t>
            </a:fld>
            <a:endParaRPr lang="en-US" dirty="0"/>
          </a:p>
        </p:txBody>
      </p:sp>
      <p:cxnSp>
        <p:nvCxnSpPr>
          <p:cNvPr id="74" name="Straight Connector 73">
            <a:extLst>
              <a:ext uri="{FF2B5EF4-FFF2-40B4-BE49-F238E27FC236}">
                <a16:creationId xmlns:a16="http://schemas.microsoft.com/office/drawing/2014/main" id="{DF0DB5EA-94EC-4DB5-B8E5-B454005C1552}"/>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99FF82-B951-46E6-AEA7-0993C867FB6D}"/>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857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theme" Target="../theme/theme2.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slideLayout" Target="../slideLayouts/slideLayout66.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image" Target="../media/image1.png"/><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slideLayout" Target="../slideLayouts/slideLayout67.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20000"/>
                <a:lumOff val="80000"/>
              </a:schemeClr>
            </a:gs>
            <a:gs pos="50000">
              <a:schemeClr val="accent6">
                <a:lumMod val="60000"/>
                <a:lumOff val="40000"/>
              </a:schemeClr>
            </a:gs>
            <a:gs pos="100000">
              <a:schemeClr val="accent5">
                <a:lumMod val="60000"/>
                <a:lumOff val="40000"/>
              </a:schemeClr>
            </a:gs>
          </a:gsLst>
          <a:lin ang="5400000" scaled="0"/>
          <a:tileRect/>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38E7D36-B1C9-463C-983F-AEA5810A60D0}"/>
              </a:ext>
            </a:extLst>
          </p:cNvPr>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7B9A221-B33F-47C2-85FF-2C8F363D797B}"/>
              </a:ext>
            </a:extLst>
          </p:cNvPr>
          <p:cNvSpPr/>
          <p:nvPr/>
        </p:nvSpPr>
        <p:spPr>
          <a:xfrm>
            <a:off x="0" y="0"/>
            <a:ext cx="12188952" cy="68580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ectangle 7">
            <a:extLst>
              <a:ext uri="{FF2B5EF4-FFF2-40B4-BE49-F238E27FC236}">
                <a16:creationId xmlns:a16="http://schemas.microsoft.com/office/drawing/2014/main" id="{CD0E0EF1-7626-4514-9337-271DD661B1EB}"/>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5" name="Rectangle 64">
            <a:extLst>
              <a:ext uri="{FF2B5EF4-FFF2-40B4-BE49-F238E27FC236}">
                <a16:creationId xmlns:a16="http://schemas.microsoft.com/office/drawing/2014/main" id="{5F0B1492-9A00-4F80-8771-0BB2C2C4353C}"/>
              </a:ext>
            </a:extLst>
          </p:cNvPr>
          <p:cNvSpPr/>
          <p:nvPr/>
        </p:nvSpPr>
        <p:spPr>
          <a:xfrm>
            <a:off x="0" y="-2"/>
            <a:ext cx="12188952" cy="2544415"/>
          </a:xfrm>
          <a:prstGeom prst="rect">
            <a:avLst/>
          </a:prstGeom>
          <a:ln>
            <a:noFill/>
          </a:ln>
          <a:effectLst>
            <a:outerShdw blurRad="190500" dist="127000" dir="546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0F462805-4F8E-44FE-905C-2C3F1A2B3D44}"/>
              </a:ext>
            </a:extLst>
          </p:cNvPr>
          <p:cNvSpPr>
            <a:spLocks noGrp="1"/>
          </p:cNvSpPr>
          <p:nvPr>
            <p:ph type="title"/>
          </p:nvPr>
        </p:nvSpPr>
        <p:spPr>
          <a:xfrm>
            <a:off x="761801" y="858982"/>
            <a:ext cx="10380573" cy="1432273"/>
          </a:xfrm>
          <a:prstGeom prst="rect">
            <a:avLst/>
          </a:prstGeom>
        </p:spPr>
        <p:txBody>
          <a:bodyPr lIns="109728" tIns="109728" rIns="109728" bIns="91440" anchor="ct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345021C-0380-49AA-ADA1-A8B473FBF572}"/>
              </a:ext>
            </a:extLst>
          </p:cNvPr>
          <p:cNvSpPr>
            <a:spLocks noGrp="1"/>
          </p:cNvSpPr>
          <p:nvPr>
            <p:ph type="body" idx="1"/>
          </p:nvPr>
        </p:nvSpPr>
        <p:spPr>
          <a:xfrm>
            <a:off x="761799" y="2750126"/>
            <a:ext cx="10381205" cy="3261789"/>
          </a:xfrm>
          <a:prstGeom prst="rect">
            <a:avLst/>
          </a:prstGeom>
        </p:spPr>
        <p:txBody>
          <a:bodyPr lIns="109728" tIns="109728" rIns="109728" b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B7A2409-F298-40BF-BFAC-65A3E71D29E8}"/>
              </a:ext>
            </a:extLst>
          </p:cNvPr>
          <p:cNvSpPr>
            <a:spLocks noGrp="1"/>
          </p:cNvSpPr>
          <p:nvPr>
            <p:ph type="dt" sz="half" idx="2"/>
          </p:nvPr>
        </p:nvSpPr>
        <p:spPr>
          <a:xfrm>
            <a:off x="332481" y="6240079"/>
            <a:ext cx="4114800" cy="365125"/>
          </a:xfrm>
          <a:prstGeom prst="rect">
            <a:avLst/>
          </a:prstGeom>
        </p:spPr>
        <p:txBody>
          <a:bodyPr lIns="109728" tIns="109728" rIns="109728" bIns="91440" anchor="ctr"/>
          <a:lstStyle>
            <a:lvl1pPr algn="l">
              <a:defRPr sz="900">
                <a:solidFill>
                  <a:schemeClr val="tx1"/>
                </a:solidFill>
              </a:defRPr>
            </a:lvl1pPr>
          </a:lstStyle>
          <a:p>
            <a:fld id="{6989806E-8E94-473C-AEE7-BE6F15F85533}" type="datetime1">
              <a:rPr lang="en-US" smtClean="0"/>
              <a:pPr/>
              <a:t>7/17/23</a:t>
            </a:fld>
            <a:endParaRPr lang="en-US" dirty="0"/>
          </a:p>
        </p:txBody>
      </p:sp>
      <p:sp>
        <p:nvSpPr>
          <p:cNvPr id="5" name="Footer Placeholder 4">
            <a:extLst>
              <a:ext uri="{FF2B5EF4-FFF2-40B4-BE49-F238E27FC236}">
                <a16:creationId xmlns:a16="http://schemas.microsoft.com/office/drawing/2014/main" id="{CB4799D8-4DBF-4BB2-8D2B-65592ADC9004}"/>
              </a:ext>
            </a:extLst>
          </p:cNvPr>
          <p:cNvSpPr>
            <a:spLocks noGrp="1"/>
          </p:cNvSpPr>
          <p:nvPr>
            <p:ph type="ftr" sz="quarter" idx="3"/>
          </p:nvPr>
        </p:nvSpPr>
        <p:spPr>
          <a:xfrm>
            <a:off x="332481" y="236199"/>
            <a:ext cx="4114800" cy="365125"/>
          </a:xfrm>
          <a:prstGeom prst="rect">
            <a:avLst/>
          </a:prstGeom>
        </p:spPr>
        <p:txBody>
          <a:bodyPr lIns="109728" tIns="109728" rIns="109728" bIns="9144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F9F99666-11C3-48A1-966C-439EBF9D9A01}"/>
              </a:ext>
            </a:extLst>
          </p:cNvPr>
          <p:cNvSpPr>
            <a:spLocks noGrp="1"/>
          </p:cNvSpPr>
          <p:nvPr>
            <p:ph type="sldNum" sz="quarter" idx="4"/>
          </p:nvPr>
        </p:nvSpPr>
        <p:spPr>
          <a:xfrm>
            <a:off x="11289782" y="235881"/>
            <a:ext cx="756746" cy="365760"/>
          </a:xfrm>
          <a:prstGeom prst="rect">
            <a:avLst/>
          </a:prstGeom>
        </p:spPr>
        <p:txBody>
          <a:bodyPr lIns="109728" tIns="109728" rIns="109728" bIns="91440" anchor="ctr"/>
          <a:lstStyle>
            <a:lvl1pPr algn="ctr">
              <a:defRPr lang="en-US" sz="1400" b="1" kern="1200" smtClean="0">
                <a:solidFill>
                  <a:schemeClr val="tx1"/>
                </a:solidFill>
                <a:latin typeface="Bierstadt" panose="020B0504020202020204" pitchFamily="34" charset="0"/>
                <a:ea typeface="+mn-ea"/>
                <a:cs typeface="+mn-cs"/>
              </a:defRPr>
            </a:lvl1pPr>
          </a:lstStyle>
          <a:p>
            <a:fld id="{B4A918BC-4D43-4B42-B3C0-E7EBE25E6AF0}" type="slidenum">
              <a:rPr lang="en-US" smtClean="0"/>
              <a:pPr/>
              <a:t>‹#›</a:t>
            </a:fld>
            <a:endParaRPr lang="en-US" dirty="0"/>
          </a:p>
        </p:txBody>
      </p:sp>
      <p:cxnSp>
        <p:nvCxnSpPr>
          <p:cNvPr id="119" name="Straight Connector 118">
            <a:extLst>
              <a:ext uri="{FF2B5EF4-FFF2-40B4-BE49-F238E27FC236}">
                <a16:creationId xmlns:a16="http://schemas.microsoft.com/office/drawing/2014/main" id="{7FAC7B62-8ACC-41ED-80AB-8D1CDF38B9E4}"/>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45FF525-9A83-4625-99D9-B267BDE077E7}"/>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66085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7" r:id="rId6"/>
    <p:sldLayoutId id="2147483732" r:id="rId7"/>
    <p:sldLayoutId id="2147483733" r:id="rId8"/>
    <p:sldLayoutId id="2147483734" r:id="rId9"/>
    <p:sldLayoutId id="2147483736" r:id="rId10"/>
    <p:sldLayoutId id="2147483735" r:id="rId11"/>
    <p:sldLayoutId id="2147483739" r:id="rId12"/>
    <p:sldLayoutId id="2147483740" r:id="rId13"/>
  </p:sldLayoutIdLst>
  <p:hf sldNum="0" hdr="0" ftr="0" dt="0"/>
  <p:txStyles>
    <p:titleStyle>
      <a:lvl1pPr algn="l" defTabSz="914400" rtl="0" eaLnBrk="1" latinLnBrk="0" hangingPunct="1">
        <a:lnSpc>
          <a:spcPct val="110000"/>
        </a:lnSpc>
        <a:spcBef>
          <a:spcPct val="0"/>
        </a:spcBef>
        <a:buNone/>
        <a:defRPr sz="4400" b="1" kern="1200" spc="130">
          <a:solidFill>
            <a:schemeClr val="tx1"/>
          </a:solidFill>
          <a:latin typeface="+mj-lt"/>
          <a:ea typeface="+mj-ea"/>
          <a:cs typeface="+mj-cs"/>
        </a:defRPr>
      </a:lvl1pPr>
    </p:titleStyle>
    <p:bodyStyle>
      <a:lvl1pPr marL="0" indent="0" algn="l" defTabSz="914400" rtl="0" eaLnBrk="1" latinLnBrk="0" hangingPunct="1">
        <a:lnSpc>
          <a:spcPct val="117000"/>
        </a:lnSpc>
        <a:spcBef>
          <a:spcPts val="1000"/>
        </a:spcBef>
        <a:buFont typeface="Arial" panose="020B0604020202020204" pitchFamily="34" charset="0"/>
        <a:buNone/>
        <a:defRPr sz="2200" kern="1200" spc="80">
          <a:solidFill>
            <a:schemeClr val="tx1"/>
          </a:solidFill>
          <a:latin typeface="+mn-lt"/>
          <a:ea typeface="+mn-ea"/>
          <a:cs typeface="+mn-cs"/>
        </a:defRPr>
      </a:lvl1pPr>
      <a:lvl2pPr marL="228600" indent="0" algn="l" defTabSz="914400" rtl="0" eaLnBrk="1" latinLnBrk="0" hangingPunct="1">
        <a:lnSpc>
          <a:spcPct val="117000"/>
        </a:lnSpc>
        <a:spcBef>
          <a:spcPts val="500"/>
        </a:spcBef>
        <a:buFont typeface="Arial" panose="020B0604020202020204" pitchFamily="34" charset="0"/>
        <a:buNone/>
        <a:defRPr sz="2000" kern="1200" spc="80">
          <a:solidFill>
            <a:schemeClr val="tx1"/>
          </a:solidFill>
          <a:latin typeface="+mn-lt"/>
          <a:ea typeface="+mn-ea"/>
          <a:cs typeface="+mn-cs"/>
        </a:defRPr>
      </a:lvl2pPr>
      <a:lvl3pPr marL="457200" indent="0" algn="l" defTabSz="914400" rtl="0" eaLnBrk="1" latinLnBrk="0" hangingPunct="1">
        <a:lnSpc>
          <a:spcPct val="117000"/>
        </a:lnSpc>
        <a:spcBef>
          <a:spcPts val="500"/>
        </a:spcBef>
        <a:buFont typeface="Arial" panose="020B0604020202020204" pitchFamily="34" charset="0"/>
        <a:buNone/>
        <a:defRPr sz="1800" kern="1200" spc="80">
          <a:solidFill>
            <a:schemeClr val="tx1"/>
          </a:solidFill>
          <a:latin typeface="+mn-lt"/>
          <a:ea typeface="+mn-ea"/>
          <a:cs typeface="+mn-cs"/>
        </a:defRPr>
      </a:lvl3pPr>
      <a:lvl4pPr marL="685800" indent="0" algn="l" defTabSz="914400" rtl="0" eaLnBrk="1" latinLnBrk="0" hangingPunct="1">
        <a:lnSpc>
          <a:spcPct val="117000"/>
        </a:lnSpc>
        <a:spcBef>
          <a:spcPts val="500"/>
        </a:spcBef>
        <a:buFont typeface="Arial" panose="020B0604020202020204" pitchFamily="34" charset="0"/>
        <a:buNone/>
        <a:defRPr sz="1600" kern="1200" spc="80">
          <a:solidFill>
            <a:schemeClr val="tx1"/>
          </a:solidFill>
          <a:latin typeface="+mn-lt"/>
          <a:ea typeface="+mn-ea"/>
          <a:cs typeface="+mn-cs"/>
        </a:defRPr>
      </a:lvl4pPr>
      <a:lvl5pPr marL="914400" indent="0" algn="l" defTabSz="914400" rtl="0" eaLnBrk="1" latinLnBrk="0" hangingPunct="1">
        <a:lnSpc>
          <a:spcPct val="117000"/>
        </a:lnSpc>
        <a:spcBef>
          <a:spcPts val="500"/>
        </a:spcBef>
        <a:buFont typeface="Arial" panose="020B0604020202020204" pitchFamily="34" charset="0"/>
        <a:buNone/>
        <a:defRPr sz="1600" kern="1200" spc="8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01047"/>
            <a:ext cx="12192000" cy="556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56" cstate="print">
            <a:extLst>
              <a:ext uri="{28A0092B-C50C-407E-A947-70E740481C1C}">
                <a14:useLocalDpi xmlns:a14="http://schemas.microsoft.com/office/drawing/2010/main"/>
              </a:ext>
            </a:extLst>
          </a:blip>
          <a:stretch>
            <a:fillRect/>
          </a:stretch>
        </p:blipFill>
        <p:spPr>
          <a:xfrm>
            <a:off x="9958647" y="6370438"/>
            <a:ext cx="2116977" cy="421062"/>
          </a:xfrm>
          <a:prstGeom prst="rect">
            <a:avLst/>
          </a:prstGeom>
        </p:spPr>
      </p:pic>
    </p:spTree>
    <p:extLst>
      <p:ext uri="{BB962C8B-B14F-4D97-AF65-F5344CB8AC3E}">
        <p14:creationId xmlns:p14="http://schemas.microsoft.com/office/powerpoint/2010/main" val="1184438814"/>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 id="2147483762" r:id="rId21"/>
    <p:sldLayoutId id="2147483763" r:id="rId22"/>
    <p:sldLayoutId id="2147483764" r:id="rId23"/>
    <p:sldLayoutId id="2147483765" r:id="rId24"/>
    <p:sldLayoutId id="2147483766" r:id="rId25"/>
    <p:sldLayoutId id="2147483767" r:id="rId26"/>
    <p:sldLayoutId id="2147483768" r:id="rId27"/>
    <p:sldLayoutId id="2147483769" r:id="rId28"/>
    <p:sldLayoutId id="2147483770" r:id="rId29"/>
    <p:sldLayoutId id="2147483771" r:id="rId30"/>
    <p:sldLayoutId id="2147483772" r:id="rId31"/>
    <p:sldLayoutId id="2147483773" r:id="rId32"/>
    <p:sldLayoutId id="2147483774" r:id="rId33"/>
    <p:sldLayoutId id="2147483775" r:id="rId34"/>
    <p:sldLayoutId id="2147483776" r:id="rId35"/>
    <p:sldLayoutId id="2147483777" r:id="rId36"/>
    <p:sldLayoutId id="2147483778" r:id="rId37"/>
    <p:sldLayoutId id="2147483779" r:id="rId38"/>
    <p:sldLayoutId id="2147483780" r:id="rId39"/>
    <p:sldLayoutId id="2147483781" r:id="rId40"/>
    <p:sldLayoutId id="2147483782" r:id="rId41"/>
    <p:sldLayoutId id="2147483783" r:id="rId42"/>
    <p:sldLayoutId id="2147483784" r:id="rId43"/>
    <p:sldLayoutId id="2147483785" r:id="rId44"/>
    <p:sldLayoutId id="2147483786" r:id="rId45"/>
    <p:sldLayoutId id="2147483787" r:id="rId46"/>
    <p:sldLayoutId id="2147483788" r:id="rId47"/>
    <p:sldLayoutId id="2147483789" r:id="rId48"/>
    <p:sldLayoutId id="2147483790" r:id="rId49"/>
    <p:sldLayoutId id="2147483791" r:id="rId50"/>
    <p:sldLayoutId id="2147483792" r:id="rId51"/>
    <p:sldLayoutId id="2147483793" r:id="rId52"/>
    <p:sldLayoutId id="2147483794" r:id="rId53"/>
    <p:sldLayoutId id="2147483795" r:id="rId5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b="0" i="1" kern="1200">
          <a:solidFill>
            <a:schemeClr val="tx1"/>
          </a:solidFill>
          <a:latin typeface="Century Gothic" charset="0"/>
          <a:ea typeface="Century Gothic" charset="0"/>
          <a:cs typeface="Century Gothic"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b="0" i="1" kern="1200">
          <a:solidFill>
            <a:schemeClr val="tx1"/>
          </a:solidFill>
          <a:latin typeface="Century Gothic" charset="0"/>
          <a:ea typeface="Century Gothic" charset="0"/>
          <a:cs typeface="Century Gothic"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g"/><Relationship Id="rId10" Type="http://schemas.openxmlformats.org/officeDocument/2006/relationships/image" Target="../media/image33.jpg"/><Relationship Id="rId4" Type="http://schemas.openxmlformats.org/officeDocument/2006/relationships/image" Target="../media/image27.jpg"/><Relationship Id="rId9" Type="http://schemas.openxmlformats.org/officeDocument/2006/relationships/image" Target="../media/image32.jpg"/></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7.jpg"/><Relationship Id="rId3" Type="http://schemas.openxmlformats.org/officeDocument/2006/relationships/image" Target="../media/image52.JPG"/><Relationship Id="rId7" Type="http://schemas.openxmlformats.org/officeDocument/2006/relationships/image" Target="../media/image56.jpg"/><Relationship Id="rId2" Type="http://schemas.openxmlformats.org/officeDocument/2006/relationships/image" Target="../media/image51.JPG"/><Relationship Id="rId1" Type="http://schemas.openxmlformats.org/officeDocument/2006/relationships/slideLayout" Target="../slideLayouts/slideLayout2.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g"/></Relationships>
</file>

<file path=ppt/slides/_rels/slide21.xml.rels><?xml version="1.0" encoding="UTF-8" standalone="yes"?>
<Relationships xmlns="http://schemas.openxmlformats.org/package/2006/relationships"><Relationship Id="rId3" Type="http://schemas.openxmlformats.org/officeDocument/2006/relationships/image" Target="../media/image59.jpg"/><Relationship Id="rId7" Type="http://schemas.openxmlformats.org/officeDocument/2006/relationships/image" Target="../media/image63.jp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5.jpg"/><Relationship Id="rId7" Type="http://schemas.openxmlformats.org/officeDocument/2006/relationships/image" Target="../media/image79.jpg"/><Relationship Id="rId2" Type="http://schemas.openxmlformats.org/officeDocument/2006/relationships/image" Target="../media/image74.jpg"/><Relationship Id="rId1" Type="http://schemas.openxmlformats.org/officeDocument/2006/relationships/slideLayout" Target="../slideLayouts/slideLayout2.xml"/><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image" Target="../media/image76.jpg"/></Relationships>
</file>

<file path=ppt/slides/_rels/slide27.xml.rels><?xml version="1.0" encoding="UTF-8" standalone="yes"?>
<Relationships xmlns="http://schemas.openxmlformats.org/package/2006/relationships"><Relationship Id="rId3" Type="http://schemas.openxmlformats.org/officeDocument/2006/relationships/image" Target="../media/image81.jpg"/><Relationship Id="rId7" Type="http://schemas.openxmlformats.org/officeDocument/2006/relationships/image" Target="../media/image85.JPG"/><Relationship Id="rId2" Type="http://schemas.openxmlformats.org/officeDocument/2006/relationships/image" Target="../media/image80.jpeg"/><Relationship Id="rId1" Type="http://schemas.openxmlformats.org/officeDocument/2006/relationships/slideLayout" Target="../slideLayouts/slideLayout2.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g"/></Relationships>
</file>

<file path=ppt/slides/_rels/slide28.xml.rels><?xml version="1.0" encoding="UTF-8" standalone="yes"?>
<Relationships xmlns="http://schemas.openxmlformats.org/package/2006/relationships"><Relationship Id="rId3" Type="http://schemas.openxmlformats.org/officeDocument/2006/relationships/image" Target="../media/image87.jpg"/><Relationship Id="rId7" Type="http://schemas.openxmlformats.org/officeDocument/2006/relationships/image" Target="../media/image91.JPG"/><Relationship Id="rId2" Type="http://schemas.openxmlformats.org/officeDocument/2006/relationships/image" Target="../media/image86.jpg"/><Relationship Id="rId1" Type="http://schemas.openxmlformats.org/officeDocument/2006/relationships/slideLayout" Target="../slideLayouts/slideLayout2.xml"/><Relationship Id="rId6" Type="http://schemas.openxmlformats.org/officeDocument/2006/relationships/image" Target="../media/image90.jpg"/><Relationship Id="rId5" Type="http://schemas.openxmlformats.org/officeDocument/2006/relationships/image" Target="../media/image89.jpg"/><Relationship Id="rId4" Type="http://schemas.openxmlformats.org/officeDocument/2006/relationships/image" Target="../media/image88.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B5713-BE5C-8344-8FC7-099E7C1A1EF6}"/>
              </a:ext>
            </a:extLst>
          </p:cNvPr>
          <p:cNvSpPr>
            <a:spLocks noGrp="1"/>
          </p:cNvSpPr>
          <p:nvPr>
            <p:ph type="title"/>
          </p:nvPr>
        </p:nvSpPr>
        <p:spPr/>
        <p:txBody>
          <a:bodyPr/>
          <a:lstStyle/>
          <a:p>
            <a:endParaRPr lang="en-US" dirty="0"/>
          </a:p>
        </p:txBody>
      </p:sp>
      <p:pic>
        <p:nvPicPr>
          <p:cNvPr id="5" name="Content Placeholder 4" descr="A group of people posing for a photo&#10;&#10;Description automatically generated">
            <a:extLst>
              <a:ext uri="{FF2B5EF4-FFF2-40B4-BE49-F238E27FC236}">
                <a16:creationId xmlns:a16="http://schemas.microsoft.com/office/drawing/2014/main" id="{FA1830E4-F6A1-3FE8-0B49-08309BD960C6}"/>
              </a:ext>
            </a:extLst>
          </p:cNvPr>
          <p:cNvPicPr>
            <a:picLocks noGrp="1" noChangeAspect="1"/>
          </p:cNvPicPr>
          <p:nvPr>
            <p:ph idx="1"/>
          </p:nvPr>
        </p:nvPicPr>
        <p:blipFill>
          <a:blip r:embed="rId3"/>
          <a:stretch>
            <a:fillRect/>
          </a:stretch>
        </p:blipFill>
        <p:spPr>
          <a:xfrm rot="5400000">
            <a:off x="-263271" y="331383"/>
            <a:ext cx="3262313" cy="2622116"/>
          </a:xfrm>
        </p:spPr>
      </p:pic>
      <p:pic>
        <p:nvPicPr>
          <p:cNvPr id="7" name="Picture 6" descr="A group of people posing for a selfie&#10;&#10;Description automatically generated with medium confidence">
            <a:extLst>
              <a:ext uri="{FF2B5EF4-FFF2-40B4-BE49-F238E27FC236}">
                <a16:creationId xmlns:a16="http://schemas.microsoft.com/office/drawing/2014/main" id="{72BAD86A-736C-226F-CEB6-8504AEC1FAC6}"/>
              </a:ext>
            </a:extLst>
          </p:cNvPr>
          <p:cNvPicPr>
            <a:picLocks noChangeAspect="1"/>
          </p:cNvPicPr>
          <p:nvPr/>
        </p:nvPicPr>
        <p:blipFill>
          <a:blip r:embed="rId4"/>
          <a:stretch>
            <a:fillRect/>
          </a:stretch>
        </p:blipFill>
        <p:spPr>
          <a:xfrm rot="5400000">
            <a:off x="5412349" y="488291"/>
            <a:ext cx="4064000" cy="3048000"/>
          </a:xfrm>
          <a:prstGeom prst="rect">
            <a:avLst/>
          </a:prstGeom>
        </p:spPr>
      </p:pic>
      <p:pic>
        <p:nvPicPr>
          <p:cNvPr id="9" name="Picture 8" descr="A group of people posing for a photo&#10;&#10;Description automatically generated">
            <a:extLst>
              <a:ext uri="{FF2B5EF4-FFF2-40B4-BE49-F238E27FC236}">
                <a16:creationId xmlns:a16="http://schemas.microsoft.com/office/drawing/2014/main" id="{95CA2D35-E937-FEC7-4C7C-BA7B779856EF}"/>
              </a:ext>
            </a:extLst>
          </p:cNvPr>
          <p:cNvPicPr>
            <a:picLocks noChangeAspect="1"/>
          </p:cNvPicPr>
          <p:nvPr/>
        </p:nvPicPr>
        <p:blipFill>
          <a:blip r:embed="rId5"/>
          <a:stretch>
            <a:fillRect/>
          </a:stretch>
        </p:blipFill>
        <p:spPr>
          <a:xfrm>
            <a:off x="2784525" y="4627"/>
            <a:ext cx="3048000" cy="4064000"/>
          </a:xfrm>
          <a:prstGeom prst="rect">
            <a:avLst/>
          </a:prstGeom>
        </p:spPr>
      </p:pic>
      <p:pic>
        <p:nvPicPr>
          <p:cNvPr id="11" name="Picture 10" descr="A group of people posing for a photo&#10;&#10;Description automatically generated">
            <a:extLst>
              <a:ext uri="{FF2B5EF4-FFF2-40B4-BE49-F238E27FC236}">
                <a16:creationId xmlns:a16="http://schemas.microsoft.com/office/drawing/2014/main" id="{498AC1B6-672F-40A2-5247-C1D948C6EC5B}"/>
              </a:ext>
            </a:extLst>
          </p:cNvPr>
          <p:cNvPicPr>
            <a:picLocks noChangeAspect="1"/>
          </p:cNvPicPr>
          <p:nvPr/>
        </p:nvPicPr>
        <p:blipFill>
          <a:blip r:embed="rId6"/>
          <a:stretch>
            <a:fillRect/>
          </a:stretch>
        </p:blipFill>
        <p:spPr>
          <a:xfrm rot="5400000">
            <a:off x="8620501" y="525650"/>
            <a:ext cx="4064000" cy="3048000"/>
          </a:xfrm>
          <a:prstGeom prst="rect">
            <a:avLst/>
          </a:prstGeom>
        </p:spPr>
      </p:pic>
      <p:pic>
        <p:nvPicPr>
          <p:cNvPr id="13" name="Picture 12" descr="A group of people posing for a photo&#10;&#10;Description automatically generated">
            <a:extLst>
              <a:ext uri="{FF2B5EF4-FFF2-40B4-BE49-F238E27FC236}">
                <a16:creationId xmlns:a16="http://schemas.microsoft.com/office/drawing/2014/main" id="{30F8DDB0-0545-5F96-A275-0FC85B34E724}"/>
              </a:ext>
            </a:extLst>
          </p:cNvPr>
          <p:cNvPicPr>
            <a:picLocks noChangeAspect="1"/>
          </p:cNvPicPr>
          <p:nvPr/>
        </p:nvPicPr>
        <p:blipFill>
          <a:blip r:embed="rId7"/>
          <a:stretch>
            <a:fillRect/>
          </a:stretch>
        </p:blipFill>
        <p:spPr>
          <a:xfrm>
            <a:off x="4664982" y="3986933"/>
            <a:ext cx="3850468" cy="2887851"/>
          </a:xfrm>
          <a:prstGeom prst="rect">
            <a:avLst/>
          </a:prstGeom>
        </p:spPr>
      </p:pic>
      <p:pic>
        <p:nvPicPr>
          <p:cNvPr id="15" name="Picture 14" descr="A group of people posing for a photo&#10;&#10;Description automatically generated">
            <a:extLst>
              <a:ext uri="{FF2B5EF4-FFF2-40B4-BE49-F238E27FC236}">
                <a16:creationId xmlns:a16="http://schemas.microsoft.com/office/drawing/2014/main" id="{82D7D561-A19D-8AC8-8E7B-3C0FBB2585F7}"/>
              </a:ext>
            </a:extLst>
          </p:cNvPr>
          <p:cNvPicPr>
            <a:picLocks noChangeAspect="1"/>
          </p:cNvPicPr>
          <p:nvPr/>
        </p:nvPicPr>
        <p:blipFill>
          <a:blip r:embed="rId8"/>
          <a:stretch>
            <a:fillRect/>
          </a:stretch>
        </p:blipFill>
        <p:spPr>
          <a:xfrm>
            <a:off x="8246819" y="3945615"/>
            <a:ext cx="3926232" cy="2944674"/>
          </a:xfrm>
          <a:prstGeom prst="rect">
            <a:avLst/>
          </a:prstGeom>
        </p:spPr>
      </p:pic>
      <p:pic>
        <p:nvPicPr>
          <p:cNvPr id="17" name="Picture 16" descr="A person sitting at a table with a cake and candles on it&#10;&#10;Description automatically generated with low confidence">
            <a:extLst>
              <a:ext uri="{FF2B5EF4-FFF2-40B4-BE49-F238E27FC236}">
                <a16:creationId xmlns:a16="http://schemas.microsoft.com/office/drawing/2014/main" id="{7D307CD8-2C5C-E447-A2E8-5B85ABC3B1C8}"/>
              </a:ext>
            </a:extLst>
          </p:cNvPr>
          <p:cNvPicPr>
            <a:picLocks noChangeAspect="1"/>
          </p:cNvPicPr>
          <p:nvPr/>
        </p:nvPicPr>
        <p:blipFill>
          <a:blip r:embed="rId9"/>
          <a:stretch>
            <a:fillRect/>
          </a:stretch>
        </p:blipFill>
        <p:spPr>
          <a:xfrm rot="5400000">
            <a:off x="-520265" y="3809362"/>
            <a:ext cx="3551258" cy="2479727"/>
          </a:xfrm>
          <a:prstGeom prst="rect">
            <a:avLst/>
          </a:prstGeom>
        </p:spPr>
      </p:pic>
      <p:pic>
        <p:nvPicPr>
          <p:cNvPr id="19" name="Picture 18" descr="A group of people posing for a picture&#10;&#10;Description automatically generated with medium confidence">
            <a:extLst>
              <a:ext uri="{FF2B5EF4-FFF2-40B4-BE49-F238E27FC236}">
                <a16:creationId xmlns:a16="http://schemas.microsoft.com/office/drawing/2014/main" id="{16E47434-56ED-CAE2-45E3-95DF72CDDD07}"/>
              </a:ext>
            </a:extLst>
          </p:cNvPr>
          <p:cNvPicPr>
            <a:picLocks noChangeAspect="1"/>
          </p:cNvPicPr>
          <p:nvPr/>
        </p:nvPicPr>
        <p:blipFill>
          <a:blip r:embed="rId10"/>
          <a:stretch>
            <a:fillRect/>
          </a:stretch>
        </p:blipFill>
        <p:spPr>
          <a:xfrm>
            <a:off x="2345404" y="3485819"/>
            <a:ext cx="2515901" cy="3354535"/>
          </a:xfrm>
          <a:prstGeom prst="rect">
            <a:avLst/>
          </a:prstGeom>
        </p:spPr>
      </p:pic>
    </p:spTree>
    <p:extLst>
      <p:ext uri="{BB962C8B-B14F-4D97-AF65-F5344CB8AC3E}">
        <p14:creationId xmlns:p14="http://schemas.microsoft.com/office/powerpoint/2010/main" val="613494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990D7-4937-4B4A-9C62-6FC9FA730579}"/>
              </a:ext>
            </a:extLst>
          </p:cNvPr>
          <p:cNvSpPr>
            <a:spLocks noGrp="1"/>
          </p:cNvSpPr>
          <p:nvPr>
            <p:ph type="title" idx="4294967295"/>
          </p:nvPr>
        </p:nvSpPr>
        <p:spPr>
          <a:xfrm>
            <a:off x="457200" y="839972"/>
            <a:ext cx="4731487" cy="3300960"/>
          </a:xfrm>
        </p:spPr>
        <p:txBody>
          <a:bodyPr>
            <a:normAutofit/>
          </a:bodyPr>
          <a:lstStyle/>
          <a:p>
            <a:r>
              <a:rPr lang="en-US" dirty="0"/>
              <a:t>Time Spent on Social Media</a:t>
            </a:r>
            <a:br>
              <a:rPr lang="en-US" dirty="0"/>
            </a:br>
            <a:br>
              <a:rPr lang="en-US" dirty="0"/>
            </a:br>
            <a:endParaRPr lang="en-US" b="1" dirty="0"/>
          </a:p>
        </p:txBody>
      </p:sp>
      <p:pic>
        <p:nvPicPr>
          <p:cNvPr id="5122" name="Picture 2">
            <a:extLst>
              <a:ext uri="{FF2B5EF4-FFF2-40B4-BE49-F238E27FC236}">
                <a16:creationId xmlns:a16="http://schemas.microsoft.com/office/drawing/2014/main" id="{141DD154-4A10-4AED-90C3-E19E689C50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400675" y="-4030"/>
            <a:ext cx="6791325" cy="6791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0275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142" name="Slide Background">
            <a:extLst>
              <a:ext uri="{FF2B5EF4-FFF2-40B4-BE49-F238E27FC236}">
                <a16:creationId xmlns:a16="http://schemas.microsoft.com/office/drawing/2014/main" id="{AF6CB648-9554-488A-B457-99CAAD1DA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143" name="Rectangle 5128">
            <a:extLst>
              <a:ext uri="{FF2B5EF4-FFF2-40B4-BE49-F238E27FC236}">
                <a16:creationId xmlns:a16="http://schemas.microsoft.com/office/drawing/2014/main" id="{1CC260F1-CD9A-42C9-8ED4-1C61328D8F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2727729"/>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801" y="858982"/>
            <a:ext cx="10111983" cy="1515728"/>
          </a:xfrm>
        </p:spPr>
        <p:txBody>
          <a:bodyPr>
            <a:normAutofit/>
          </a:bodyPr>
          <a:lstStyle/>
          <a:p>
            <a:pPr>
              <a:lnSpc>
                <a:spcPct val="100000"/>
              </a:lnSpc>
            </a:pPr>
            <a:r>
              <a:rPr lang="en-US" sz="4100" b="1" dirty="0"/>
              <a:t>The World of Missions is Changing</a:t>
            </a:r>
            <a:br>
              <a:rPr lang="en-US" sz="4100" b="1" dirty="0"/>
            </a:br>
            <a:endParaRPr lang="en-US" sz="4100" b="1" dirty="0"/>
          </a:p>
        </p:txBody>
      </p:sp>
      <p:sp>
        <p:nvSpPr>
          <p:cNvPr id="3" name="Content Placeholder 2"/>
          <p:cNvSpPr>
            <a:spLocks noGrp="1"/>
          </p:cNvSpPr>
          <p:nvPr>
            <p:ph idx="1"/>
          </p:nvPr>
        </p:nvSpPr>
        <p:spPr>
          <a:xfrm>
            <a:off x="761801" y="2980525"/>
            <a:ext cx="4880343" cy="3031390"/>
          </a:xfrm>
        </p:spPr>
        <p:txBody>
          <a:bodyPr vert="horz" lIns="91440" tIns="45720" rIns="91440" bIns="45720" rtlCol="0">
            <a:normAutofit/>
          </a:bodyPr>
          <a:lstStyle/>
          <a:p>
            <a:pPr>
              <a:lnSpc>
                <a:spcPct val="107000"/>
              </a:lnSpc>
            </a:pPr>
            <a:r>
              <a:rPr lang="en-US" altLang="zh-TW" dirty="0"/>
              <a:t>Persecution of Christians </a:t>
            </a:r>
          </a:p>
          <a:p>
            <a:pPr>
              <a:lnSpc>
                <a:spcPct val="107000"/>
              </a:lnSpc>
            </a:pPr>
            <a:endParaRPr lang="en-US" dirty="0"/>
          </a:p>
          <a:p>
            <a:pPr>
              <a:lnSpc>
                <a:spcPct val="107000"/>
              </a:lnSpc>
            </a:pPr>
            <a:r>
              <a:rPr lang="en-US" dirty="0"/>
              <a:t>Digital Strategies Emerging </a:t>
            </a:r>
          </a:p>
          <a:p>
            <a:pPr>
              <a:lnSpc>
                <a:spcPct val="107000"/>
              </a:lnSpc>
            </a:pPr>
            <a:endParaRPr lang="en-US" altLang="zh-TW" dirty="0"/>
          </a:p>
          <a:p>
            <a:pPr>
              <a:lnSpc>
                <a:spcPct val="107000"/>
              </a:lnSpc>
            </a:pPr>
            <a:r>
              <a:rPr lang="en-US" altLang="zh-TW" dirty="0"/>
              <a:t>Numbers of lost people growing every day</a:t>
            </a:r>
            <a:endParaRPr lang="en-US" dirty="0"/>
          </a:p>
        </p:txBody>
      </p:sp>
      <p:cxnSp>
        <p:nvCxnSpPr>
          <p:cNvPr id="5144" name="Straight Connector 5130">
            <a:extLst>
              <a:ext uri="{FF2B5EF4-FFF2-40B4-BE49-F238E27FC236}">
                <a16:creationId xmlns:a16="http://schemas.microsoft.com/office/drawing/2014/main" id="{61FF92BA-874E-408A-BFAD-416A7FFE59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0623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EF329-9779-AA43-AFAF-741C827FEDE7}"/>
              </a:ext>
            </a:extLst>
          </p:cNvPr>
          <p:cNvSpPr>
            <a:spLocks noGrp="1"/>
          </p:cNvSpPr>
          <p:nvPr>
            <p:ph type="ctrTitle"/>
          </p:nvPr>
        </p:nvSpPr>
        <p:spPr>
          <a:xfrm>
            <a:off x="475014" y="308345"/>
            <a:ext cx="10892044" cy="765543"/>
          </a:xfrm>
        </p:spPr>
        <p:txBody>
          <a:bodyPr>
            <a:noAutofit/>
          </a:bodyPr>
          <a:lstStyle/>
          <a:p>
            <a:pPr algn="ctr"/>
            <a:r>
              <a:rPr lang="en-US" sz="4400" b="1" dirty="0"/>
              <a:t>Clear Facts </a:t>
            </a:r>
            <a:r>
              <a:rPr lang="en-US" altLang="ja-JP" sz="2400" b="1" dirty="0"/>
              <a:t>(ref: </a:t>
            </a:r>
            <a:r>
              <a:rPr lang="en-US" altLang="ja-JP" sz="2400" b="1" i="1" u="sng" dirty="0"/>
              <a:t>peoplegroups.org </a:t>
            </a:r>
            <a:r>
              <a:rPr lang="en-US" altLang="ja-JP" sz="2400" b="1" dirty="0"/>
              <a:t>)</a:t>
            </a:r>
            <a:endParaRPr lang="en-US" sz="2400" b="1" dirty="0"/>
          </a:p>
        </p:txBody>
      </p:sp>
      <p:sp>
        <p:nvSpPr>
          <p:cNvPr id="3" name="Subtitle 2">
            <a:extLst>
              <a:ext uri="{FF2B5EF4-FFF2-40B4-BE49-F238E27FC236}">
                <a16:creationId xmlns:a16="http://schemas.microsoft.com/office/drawing/2014/main" id="{F004F0B1-5160-5D44-95F0-FDCD572265BD}"/>
              </a:ext>
            </a:extLst>
          </p:cNvPr>
          <p:cNvSpPr>
            <a:spLocks noGrp="1"/>
          </p:cNvSpPr>
          <p:nvPr>
            <p:ph type="subTitle" idx="1"/>
          </p:nvPr>
        </p:nvSpPr>
        <p:spPr>
          <a:xfrm>
            <a:off x="1892595" y="1244008"/>
            <a:ext cx="10299402" cy="1959777"/>
          </a:xfrm>
        </p:spPr>
        <p:txBody>
          <a:bodyPr>
            <a:noAutofit/>
          </a:bodyPr>
          <a:lstStyle/>
          <a:p>
            <a:pPr marL="342900" indent="-342900" algn="l">
              <a:buFont typeface="Arial" panose="020B0604020202020204" pitchFamily="34" charset="0"/>
              <a:buChar char="•"/>
            </a:pPr>
            <a:r>
              <a:rPr lang="en-US" dirty="0"/>
              <a:t>World population approaching  8  Billion People  </a:t>
            </a:r>
          </a:p>
          <a:p>
            <a:pPr marL="342900" indent="-342900" algn="l">
              <a:buFont typeface="Arial" panose="020B0604020202020204" pitchFamily="34" charset="0"/>
              <a:buChar char="•"/>
            </a:pPr>
            <a:r>
              <a:rPr lang="en-US" dirty="0"/>
              <a:t>157,100 Dying Daily without Christ    </a:t>
            </a:r>
          </a:p>
          <a:p>
            <a:pPr marL="342900" indent="-342900" algn="l">
              <a:buFont typeface="Arial" panose="020B0604020202020204" pitchFamily="34" charset="0"/>
              <a:buChar char="•"/>
            </a:pPr>
            <a:r>
              <a:rPr lang="en-US" dirty="0"/>
              <a:t>7,229 Unreached People Groups</a:t>
            </a:r>
            <a:endParaRPr lang="en-US" b="1" dirty="0"/>
          </a:p>
          <a:p>
            <a:pPr marL="342900" indent="-342900" algn="l">
              <a:buFont typeface="Arial" panose="020B0604020202020204" pitchFamily="34" charset="0"/>
              <a:buChar char="•"/>
            </a:pPr>
            <a:r>
              <a:rPr lang="en-US" dirty="0"/>
              <a:t>3,181 Unengaged Unreached People Groups</a:t>
            </a:r>
            <a:endParaRPr lang="en-US" b="1" dirty="0"/>
          </a:p>
        </p:txBody>
      </p:sp>
      <p:pic>
        <p:nvPicPr>
          <p:cNvPr id="4" name="Picture 3" descr="A picture containing object, clock&#10;&#10;Description automatically generated">
            <a:extLst>
              <a:ext uri="{FF2B5EF4-FFF2-40B4-BE49-F238E27FC236}">
                <a16:creationId xmlns:a16="http://schemas.microsoft.com/office/drawing/2014/main" id="{8CABA567-A876-D642-A2EF-10997B92353D}"/>
              </a:ext>
            </a:extLst>
          </p:cNvPr>
          <p:cNvPicPr>
            <a:picLocks noChangeAspect="1"/>
          </p:cNvPicPr>
          <p:nvPr/>
        </p:nvPicPr>
        <p:blipFill rotWithShape="1">
          <a:blip r:embed="rId3">
            <a:alphaModFix/>
          </a:blip>
          <a:srcRect l="9941" t="12537"/>
          <a:stretch/>
        </p:blipFill>
        <p:spPr>
          <a:xfrm>
            <a:off x="0" y="28618"/>
            <a:ext cx="1582818" cy="1537193"/>
          </a:xfrm>
          <a:prstGeom prst="rect">
            <a:avLst/>
          </a:prstGeom>
          <a:noFill/>
        </p:spPr>
      </p:pic>
      <p:graphicFrame>
        <p:nvGraphicFramePr>
          <p:cNvPr id="5" name="Table 5">
            <a:extLst>
              <a:ext uri="{FF2B5EF4-FFF2-40B4-BE49-F238E27FC236}">
                <a16:creationId xmlns:a16="http://schemas.microsoft.com/office/drawing/2014/main" id="{D5E9B240-1D40-4A9D-8DF1-D878D36AEC78}"/>
              </a:ext>
            </a:extLst>
          </p:cNvPr>
          <p:cNvGraphicFramePr>
            <a:graphicFrameLocks noGrp="1"/>
          </p:cNvGraphicFramePr>
          <p:nvPr>
            <p:extLst>
              <p:ext uri="{D42A27DB-BD31-4B8C-83A1-F6EECF244321}">
                <p14:modId xmlns:p14="http://schemas.microsoft.com/office/powerpoint/2010/main" val="2098685086"/>
              </p:ext>
            </p:extLst>
          </p:nvPr>
        </p:nvGraphicFramePr>
        <p:xfrm>
          <a:off x="1321984" y="3806455"/>
          <a:ext cx="9904021" cy="2743200"/>
        </p:xfrm>
        <a:graphic>
          <a:graphicData uri="http://schemas.openxmlformats.org/drawingml/2006/table">
            <a:tbl>
              <a:tblPr firstRow="1" bandRow="1">
                <a:tableStyleId>{7DF18680-E054-41AD-8BC1-D1AEF772440D}</a:tableStyleId>
              </a:tblPr>
              <a:tblGrid>
                <a:gridCol w="3574376">
                  <a:extLst>
                    <a:ext uri="{9D8B030D-6E8A-4147-A177-3AD203B41FA5}">
                      <a16:colId xmlns:a16="http://schemas.microsoft.com/office/drawing/2014/main" val="726577855"/>
                    </a:ext>
                  </a:extLst>
                </a:gridCol>
                <a:gridCol w="3028305">
                  <a:extLst>
                    <a:ext uri="{9D8B030D-6E8A-4147-A177-3AD203B41FA5}">
                      <a16:colId xmlns:a16="http://schemas.microsoft.com/office/drawing/2014/main" val="1284942270"/>
                    </a:ext>
                  </a:extLst>
                </a:gridCol>
                <a:gridCol w="3301340">
                  <a:extLst>
                    <a:ext uri="{9D8B030D-6E8A-4147-A177-3AD203B41FA5}">
                      <a16:colId xmlns:a16="http://schemas.microsoft.com/office/drawing/2014/main" val="3207204866"/>
                    </a:ext>
                  </a:extLst>
                </a:gridCol>
              </a:tblGrid>
              <a:tr h="456279">
                <a:tc>
                  <a:txBody>
                    <a:bodyPr/>
                    <a:lstStyle/>
                    <a:p>
                      <a:pPr algn="ctr"/>
                      <a:r>
                        <a:rPr lang="en-US" sz="2400" dirty="0"/>
                        <a:t>COUNTRY</a:t>
                      </a:r>
                    </a:p>
                  </a:txBody>
                  <a:tcPr anchor="ctr"/>
                </a:tc>
                <a:tc>
                  <a:txBody>
                    <a:bodyPr/>
                    <a:lstStyle/>
                    <a:p>
                      <a:pPr algn="ctr"/>
                      <a:r>
                        <a:rPr lang="en-US" sz="2400" dirty="0"/>
                        <a:t>% EVANGELICAL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DYING DAILY</a:t>
                      </a:r>
                    </a:p>
                  </a:txBody>
                  <a:tcPr anchor="ctr"/>
                </a:tc>
                <a:extLst>
                  <a:ext uri="{0D108BD9-81ED-4DB2-BD59-A6C34878D82A}">
                    <a16:rowId xmlns:a16="http://schemas.microsoft.com/office/drawing/2014/main" val="978454840"/>
                  </a:ext>
                </a:extLst>
              </a:tr>
              <a:tr h="456279">
                <a:tc>
                  <a:txBody>
                    <a:bodyPr/>
                    <a:lstStyle/>
                    <a:p>
                      <a:pPr algn="ctr"/>
                      <a:r>
                        <a:rPr lang="en-US" sz="2400" dirty="0"/>
                        <a:t>China</a:t>
                      </a:r>
                    </a:p>
                  </a:txBody>
                  <a:tcPr anchor="ctr"/>
                </a:tc>
                <a:tc>
                  <a:txBody>
                    <a:bodyPr/>
                    <a:lstStyle/>
                    <a:p>
                      <a:pPr algn="ctr"/>
                      <a:r>
                        <a:rPr lang="en-US" sz="2400" dirty="0"/>
                        <a:t>2.66%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29,500</a:t>
                      </a:r>
                    </a:p>
                  </a:txBody>
                  <a:tcPr anchor="ctr"/>
                </a:tc>
                <a:extLst>
                  <a:ext uri="{0D108BD9-81ED-4DB2-BD59-A6C34878D82A}">
                    <a16:rowId xmlns:a16="http://schemas.microsoft.com/office/drawing/2014/main" val="1203085357"/>
                  </a:ext>
                </a:extLst>
              </a:tr>
              <a:tr h="456279">
                <a:tc>
                  <a:txBody>
                    <a:bodyPr/>
                    <a:lstStyle/>
                    <a:p>
                      <a:pPr algn="ctr"/>
                      <a:r>
                        <a:rPr lang="en-US" sz="2400" dirty="0"/>
                        <a:t>India</a:t>
                      </a:r>
                    </a:p>
                  </a:txBody>
                  <a:tcPr anchor="ctr"/>
                </a:tc>
                <a:tc>
                  <a:txBody>
                    <a:bodyPr/>
                    <a:lstStyle/>
                    <a:p>
                      <a:pPr algn="ctr"/>
                      <a:r>
                        <a:rPr lang="en-US" sz="2400" dirty="0"/>
                        <a:t>3.16%</a:t>
                      </a:r>
                    </a:p>
                  </a:txBody>
                  <a:tcPr anchor="ctr"/>
                </a:tc>
                <a:tc>
                  <a:txBody>
                    <a:bodyPr/>
                    <a:lstStyle/>
                    <a:p>
                      <a:pPr algn="ctr"/>
                      <a:r>
                        <a:rPr lang="en-US" sz="2400" dirty="0"/>
                        <a:t>26,100</a:t>
                      </a:r>
                    </a:p>
                  </a:txBody>
                  <a:tcPr anchor="ctr"/>
                </a:tc>
                <a:extLst>
                  <a:ext uri="{0D108BD9-81ED-4DB2-BD59-A6C34878D82A}">
                    <a16:rowId xmlns:a16="http://schemas.microsoft.com/office/drawing/2014/main" val="2351001218"/>
                  </a:ext>
                </a:extLst>
              </a:tr>
              <a:tr h="456279">
                <a:tc>
                  <a:txBody>
                    <a:bodyPr/>
                    <a:lstStyle/>
                    <a:p>
                      <a:pPr algn="ctr"/>
                      <a:r>
                        <a:rPr lang="en-US" sz="2400" dirty="0"/>
                        <a:t>Russia</a:t>
                      </a:r>
                    </a:p>
                  </a:txBody>
                  <a:tcPr anchor="ctr"/>
                </a:tc>
                <a:tc>
                  <a:txBody>
                    <a:bodyPr/>
                    <a:lstStyle/>
                    <a:p>
                      <a:pPr algn="ctr"/>
                      <a:r>
                        <a:rPr lang="en-US" sz="2400" dirty="0"/>
                        <a:t>0.24%</a:t>
                      </a:r>
                    </a:p>
                  </a:txBody>
                  <a:tcPr anchor="ctr"/>
                </a:tc>
                <a:tc>
                  <a:txBody>
                    <a:bodyPr/>
                    <a:lstStyle/>
                    <a:p>
                      <a:pPr algn="ctr"/>
                      <a:r>
                        <a:rPr lang="en-US" sz="2400" dirty="0"/>
                        <a:t>5,200</a:t>
                      </a:r>
                    </a:p>
                  </a:txBody>
                  <a:tcPr anchor="ctr"/>
                </a:tc>
                <a:extLst>
                  <a:ext uri="{0D108BD9-81ED-4DB2-BD59-A6C34878D82A}">
                    <a16:rowId xmlns:a16="http://schemas.microsoft.com/office/drawing/2014/main" val="295925651"/>
                  </a:ext>
                </a:extLst>
              </a:tr>
              <a:tr h="456279">
                <a:tc>
                  <a:txBody>
                    <a:bodyPr/>
                    <a:lstStyle/>
                    <a:p>
                      <a:pPr algn="ctr"/>
                      <a:r>
                        <a:rPr lang="en-US" sz="2400" dirty="0"/>
                        <a:t>Pakistan</a:t>
                      </a:r>
                    </a:p>
                  </a:txBody>
                  <a:tcPr anchor="ctr"/>
                </a:tc>
                <a:tc>
                  <a:txBody>
                    <a:bodyPr/>
                    <a:lstStyle/>
                    <a:p>
                      <a:pPr algn="ctr"/>
                      <a:r>
                        <a:rPr lang="en-US" sz="2400" dirty="0"/>
                        <a:t>1.17%</a:t>
                      </a:r>
                    </a:p>
                  </a:txBody>
                  <a:tcPr anchor="ctr"/>
                </a:tc>
                <a:tc>
                  <a:txBody>
                    <a:bodyPr/>
                    <a:lstStyle/>
                    <a:p>
                      <a:pPr algn="ctr"/>
                      <a:r>
                        <a:rPr lang="en-US" sz="2400" dirty="0"/>
                        <a:t>3,900</a:t>
                      </a:r>
                    </a:p>
                  </a:txBody>
                  <a:tcPr anchor="ctr"/>
                </a:tc>
                <a:extLst>
                  <a:ext uri="{0D108BD9-81ED-4DB2-BD59-A6C34878D82A}">
                    <a16:rowId xmlns:a16="http://schemas.microsoft.com/office/drawing/2014/main" val="3559568281"/>
                  </a:ext>
                </a:extLst>
              </a:tr>
              <a:tr h="456279">
                <a:tc>
                  <a:txBody>
                    <a:bodyPr/>
                    <a:lstStyle/>
                    <a:p>
                      <a:pPr algn="ctr"/>
                      <a:r>
                        <a:rPr lang="en-US" sz="2400" dirty="0"/>
                        <a:t>Japan</a:t>
                      </a:r>
                    </a:p>
                  </a:txBody>
                  <a:tcPr anchor="ctr"/>
                </a:tc>
                <a:tc>
                  <a:txBody>
                    <a:bodyPr/>
                    <a:lstStyle/>
                    <a:p>
                      <a:pPr algn="ctr"/>
                      <a:r>
                        <a:rPr lang="en-US" sz="2400" dirty="0"/>
                        <a:t>1.11%</a:t>
                      </a:r>
                    </a:p>
                  </a:txBody>
                  <a:tcPr anchor="ctr"/>
                </a:tc>
                <a:tc>
                  <a:txBody>
                    <a:bodyPr/>
                    <a:lstStyle/>
                    <a:p>
                      <a:pPr algn="ctr"/>
                      <a:r>
                        <a:rPr lang="en-US" sz="2400" dirty="0"/>
                        <a:t>3,500</a:t>
                      </a:r>
                    </a:p>
                  </a:txBody>
                  <a:tcPr anchor="ctr"/>
                </a:tc>
                <a:extLst>
                  <a:ext uri="{0D108BD9-81ED-4DB2-BD59-A6C34878D82A}">
                    <a16:rowId xmlns:a16="http://schemas.microsoft.com/office/drawing/2014/main" val="1734603986"/>
                  </a:ext>
                </a:extLst>
              </a:tr>
            </a:tbl>
          </a:graphicData>
        </a:graphic>
      </p:graphicFrame>
    </p:spTree>
    <p:extLst>
      <p:ext uri="{BB962C8B-B14F-4D97-AF65-F5344CB8AC3E}">
        <p14:creationId xmlns:p14="http://schemas.microsoft.com/office/powerpoint/2010/main" val="128982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58" name="Slide Background">
            <a:extLst>
              <a:ext uri="{FF2B5EF4-FFF2-40B4-BE49-F238E27FC236}">
                <a16:creationId xmlns:a16="http://schemas.microsoft.com/office/drawing/2014/main" id="{B11C179D-808F-4D23-BAFC-A14C6DCDA7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6159" name="Rectangle 6152">
            <a:extLst>
              <a:ext uri="{FF2B5EF4-FFF2-40B4-BE49-F238E27FC236}">
                <a16:creationId xmlns:a16="http://schemas.microsoft.com/office/drawing/2014/main" id="{908137D4-4D0A-4ED1-BFB8-97D4A8335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34378" y="2727729"/>
            <a:ext cx="6057620" cy="4130271"/>
          </a:xfrm>
          <a:prstGeom prst="rect">
            <a:avLst/>
          </a:prstGeom>
          <a:ln>
            <a:noFill/>
          </a:ln>
          <a:effectLst>
            <a:outerShdw blurRad="635000" dist="254000" dir="5460000" sx="90000" sy="90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160" name="Rectangle 6154">
            <a:extLst>
              <a:ext uri="{FF2B5EF4-FFF2-40B4-BE49-F238E27FC236}">
                <a16:creationId xmlns:a16="http://schemas.microsoft.com/office/drawing/2014/main" id="{1CC260F1-CD9A-42C9-8ED4-1C61328D8F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727729"/>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801" y="858982"/>
            <a:ext cx="9967409" cy="1515728"/>
          </a:xfrm>
        </p:spPr>
        <p:txBody>
          <a:bodyPr>
            <a:normAutofit/>
          </a:bodyPr>
          <a:lstStyle/>
          <a:p>
            <a:pPr>
              <a:lnSpc>
                <a:spcPct val="100000"/>
              </a:lnSpc>
            </a:pPr>
            <a:r>
              <a:rPr lang="en-US" sz="4100" b="1" dirty="0"/>
              <a:t>The World of Missions is Changing</a:t>
            </a:r>
            <a:br>
              <a:rPr lang="en-US" sz="4100" b="1" dirty="0"/>
            </a:br>
            <a:endParaRPr lang="en-US" sz="4100" b="1" dirty="0"/>
          </a:p>
        </p:txBody>
      </p:sp>
      <p:sp>
        <p:nvSpPr>
          <p:cNvPr id="3" name="Content Placeholder 2"/>
          <p:cNvSpPr>
            <a:spLocks noGrp="1"/>
          </p:cNvSpPr>
          <p:nvPr>
            <p:ph idx="1"/>
          </p:nvPr>
        </p:nvSpPr>
        <p:spPr>
          <a:xfrm>
            <a:off x="761801" y="2980525"/>
            <a:ext cx="4880343" cy="3031390"/>
          </a:xfrm>
        </p:spPr>
        <p:txBody>
          <a:bodyPr vert="horz" lIns="91440" tIns="45720" rIns="91440" bIns="45720" rtlCol="0">
            <a:normAutofit/>
          </a:bodyPr>
          <a:lstStyle/>
          <a:p>
            <a:pPr>
              <a:lnSpc>
                <a:spcPct val="107000"/>
              </a:lnSpc>
            </a:pPr>
            <a:r>
              <a:rPr lang="en-US" altLang="zh-TW" sz="1500" dirty="0"/>
              <a:t>Persecution of Christians </a:t>
            </a:r>
          </a:p>
          <a:p>
            <a:pPr>
              <a:lnSpc>
                <a:spcPct val="107000"/>
              </a:lnSpc>
            </a:pPr>
            <a:r>
              <a:rPr lang="en-US" sz="1500" dirty="0"/>
              <a:t>Digital Strategies Emerging </a:t>
            </a:r>
          </a:p>
          <a:p>
            <a:pPr>
              <a:lnSpc>
                <a:spcPct val="107000"/>
              </a:lnSpc>
            </a:pPr>
            <a:r>
              <a:rPr lang="en-US" altLang="zh-TW" sz="1500" dirty="0"/>
              <a:t>Numbers of lost people growing every day </a:t>
            </a:r>
            <a:endParaRPr lang="en-US" altLang="zh-TW" sz="1500" b="1" dirty="0"/>
          </a:p>
          <a:p>
            <a:pPr>
              <a:lnSpc>
                <a:spcPct val="107000"/>
              </a:lnSpc>
            </a:pPr>
            <a:r>
              <a:rPr lang="en-US" sz="1500" dirty="0"/>
              <a:t>Most missionaries are not from the United States</a:t>
            </a:r>
          </a:p>
          <a:p>
            <a:pPr>
              <a:lnSpc>
                <a:spcPct val="107000"/>
              </a:lnSpc>
            </a:pPr>
            <a:r>
              <a:rPr lang="en-US" sz="1500" dirty="0"/>
              <a:t>Cross cultural teams are becoming multicultural teams</a:t>
            </a:r>
          </a:p>
        </p:txBody>
      </p:sp>
      <p:pic>
        <p:nvPicPr>
          <p:cNvPr id="6146" name="Picture 2" descr="多元化_搜狗百科">
            <a:extLst>
              <a:ext uri="{FF2B5EF4-FFF2-40B4-BE49-F238E27FC236}">
                <a16:creationId xmlns:a16="http://schemas.microsoft.com/office/drawing/2014/main" id="{8557DBF8-A712-2A16-C6FC-D6204A120AD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59708" y="3105074"/>
            <a:ext cx="4584605" cy="3050846"/>
          </a:xfrm>
          <a:prstGeom prst="rect">
            <a:avLst/>
          </a:prstGeom>
          <a:noFill/>
          <a:extLst>
            <a:ext uri="{909E8E84-426E-40DD-AFC4-6F175D3DCCD1}">
              <a14:hiddenFill xmlns:a14="http://schemas.microsoft.com/office/drawing/2010/main">
                <a:solidFill>
                  <a:srgbClr val="FFFFFF"/>
                </a:solidFill>
              </a14:hiddenFill>
            </a:ext>
          </a:extLst>
        </p:spPr>
      </p:pic>
      <p:cxnSp>
        <p:nvCxnSpPr>
          <p:cNvPr id="6157" name="Straight Connector 6156">
            <a:extLst>
              <a:ext uri="{FF2B5EF4-FFF2-40B4-BE49-F238E27FC236}">
                <a16:creationId xmlns:a16="http://schemas.microsoft.com/office/drawing/2014/main" id="{61FF92BA-874E-408A-BFAD-416A7FFE59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933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184" name="Slide Background">
            <a:extLst>
              <a:ext uri="{FF2B5EF4-FFF2-40B4-BE49-F238E27FC236}">
                <a16:creationId xmlns:a16="http://schemas.microsoft.com/office/drawing/2014/main" id="{86230F49-7FFF-4471-8A64-33B1F4CF11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5" name="tint">
            <a:extLst>
              <a:ext uri="{FF2B5EF4-FFF2-40B4-BE49-F238E27FC236}">
                <a16:creationId xmlns:a16="http://schemas.microsoft.com/office/drawing/2014/main" id="{ABCED6B1-E99D-4963-BCB1-2C5FC2B7E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186" name="Rectangle 7178">
            <a:extLst>
              <a:ext uri="{FF2B5EF4-FFF2-40B4-BE49-F238E27FC236}">
                <a16:creationId xmlns:a16="http://schemas.microsoft.com/office/drawing/2014/main" id="{13A48C6C-3CC4-4EE5-A773-EC1EB7F59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95742" y="-8300"/>
            <a:ext cx="5296257" cy="6858000"/>
          </a:xfrm>
          <a:prstGeom prst="rect">
            <a:avLst/>
          </a:prstGeom>
          <a:ln>
            <a:noFill/>
          </a:ln>
          <a:effectLst>
            <a:outerShdw blurRad="596900" dist="330200" dir="8820000" sx="87000" sy="87000" algn="t" rotWithShape="0">
              <a:srgbClr val="000000">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187" name="Rectangle 7180">
            <a:extLst>
              <a:ext uri="{FF2B5EF4-FFF2-40B4-BE49-F238E27FC236}">
                <a16:creationId xmlns:a16="http://schemas.microsoft.com/office/drawing/2014/main" id="{48B13CA8-CBEA-4805-955D-CEBE322365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999" cy="4580597"/>
          </a:xfrm>
          <a:prstGeom prst="rect">
            <a:avLst/>
          </a:prstGeom>
          <a:ln>
            <a:noFill/>
          </a:ln>
          <a:effectLst>
            <a:outerShdw blurRad="596900" dist="381000" dir="8820000" sx="90000" sy="90000" algn="t" rotWithShape="0">
              <a:srgbClr val="000000">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5613" y="926047"/>
            <a:ext cx="5458051" cy="3331445"/>
          </a:xfrm>
        </p:spPr>
        <p:txBody>
          <a:bodyPr anchor="t">
            <a:normAutofit/>
          </a:bodyPr>
          <a:lstStyle/>
          <a:p>
            <a:r>
              <a:rPr lang="en-US" b="1" dirty="0"/>
              <a:t>Globalization</a:t>
            </a:r>
            <a:br>
              <a:rPr lang="en-US" dirty="0"/>
            </a:br>
            <a:br>
              <a:rPr lang="en-US" dirty="0"/>
            </a:br>
            <a:endParaRPr lang="en-US" b="1" dirty="0"/>
          </a:p>
        </p:txBody>
      </p:sp>
      <p:pic>
        <p:nvPicPr>
          <p:cNvPr id="7170" name="Picture 2" descr="What is Globalization? Examples, Definition, Benefits and Effects">
            <a:extLst>
              <a:ext uri="{FF2B5EF4-FFF2-40B4-BE49-F238E27FC236}">
                <a16:creationId xmlns:a16="http://schemas.microsoft.com/office/drawing/2014/main" id="{E130362C-B143-3593-8DA9-F57976406B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943" r="19810" b="1"/>
          <a:stretch/>
        </p:blipFill>
        <p:spPr bwMode="auto">
          <a:xfrm>
            <a:off x="6895742" y="-8302"/>
            <a:ext cx="5296257" cy="4597197"/>
          </a:xfrm>
          <a:prstGeom prst="rect">
            <a:avLst/>
          </a:prstGeom>
          <a:noFill/>
          <a:extLst>
            <a:ext uri="{909E8E84-426E-40DD-AFC4-6F175D3DCCD1}">
              <a14:hiddenFill xmlns:a14="http://schemas.microsoft.com/office/drawing/2010/main">
                <a:solidFill>
                  <a:srgbClr val="FFFFFF"/>
                </a:solidFill>
              </a14:hiddenFill>
            </a:ext>
          </a:extLst>
        </p:spPr>
      </p:pic>
      <p:cxnSp>
        <p:nvCxnSpPr>
          <p:cNvPr id="7183" name="Straight Connector 7182">
            <a:extLst>
              <a:ext uri="{FF2B5EF4-FFF2-40B4-BE49-F238E27FC236}">
                <a16:creationId xmlns:a16="http://schemas.microsoft.com/office/drawing/2014/main" id="{B6297268-1B4B-4EAB-B8C5-91187E87FFF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7172" name="Picture 4" descr="Is the coronavirus the end of globalization? | Voices of Youth">
            <a:extLst>
              <a:ext uri="{FF2B5EF4-FFF2-40B4-BE49-F238E27FC236}">
                <a16:creationId xmlns:a16="http://schemas.microsoft.com/office/drawing/2014/main" id="{A1646D3B-8592-8F1D-9EC7-A1CF56E020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96992"/>
            <a:ext cx="6892694" cy="2352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27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DBBB7-6E07-4880-A0CB-72FE3AEA717E}"/>
              </a:ext>
            </a:extLst>
          </p:cNvPr>
          <p:cNvSpPr>
            <a:spLocks noGrp="1"/>
          </p:cNvSpPr>
          <p:nvPr>
            <p:ph type="title"/>
          </p:nvPr>
        </p:nvSpPr>
        <p:spPr>
          <a:xfrm>
            <a:off x="741574" y="274638"/>
            <a:ext cx="10082369" cy="1143000"/>
          </a:xfrm>
        </p:spPr>
        <p:txBody>
          <a:bodyPr>
            <a:normAutofit/>
          </a:bodyPr>
          <a:lstStyle/>
          <a:p>
            <a:r>
              <a:rPr lang="en-US" altLang="en-US" dirty="0"/>
              <a:t> Missionary changes</a:t>
            </a:r>
            <a:endParaRPr lang="en-US" altLang="en-US" b="1" dirty="0"/>
          </a:p>
        </p:txBody>
      </p:sp>
      <p:pic>
        <p:nvPicPr>
          <p:cNvPr id="39939" name="Picture 3" descr="Screen Shot 2017-10-27 at 8.29.52 AM.png">
            <a:extLst>
              <a:ext uri="{FF2B5EF4-FFF2-40B4-BE49-F238E27FC236}">
                <a16:creationId xmlns:a16="http://schemas.microsoft.com/office/drawing/2014/main" id="{8784FDFA-2506-4E12-9511-55B599B02D0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4808" y="1417638"/>
            <a:ext cx="8622384" cy="47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C308A81-55BC-4A23-9A49-3E3866DF8167}"/>
              </a:ext>
            </a:extLst>
          </p:cNvPr>
          <p:cNvSpPr txBox="1"/>
          <p:nvPr/>
        </p:nvSpPr>
        <p:spPr>
          <a:xfrm>
            <a:off x="8820347" y="5850947"/>
            <a:ext cx="184765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srgbClr val="525153"/>
                </a:solidFill>
                <a:effectLst/>
                <a:uLnTx/>
                <a:uFillTx/>
                <a:latin typeface="Century Gothic"/>
                <a:ea typeface="+mn-ea"/>
                <a:cs typeface="+mn-cs"/>
              </a:rPr>
              <a:t>MissioNexus</a:t>
            </a:r>
            <a:r>
              <a:rPr kumimoji="0" lang="en-US" sz="1200" b="0" i="0" u="none" strike="noStrike" kern="1200" cap="none" spc="0" normalizeH="0" baseline="0" noProof="0">
                <a:ln>
                  <a:noFill/>
                </a:ln>
                <a:solidFill>
                  <a:srgbClr val="525153"/>
                </a:solidFill>
                <a:effectLst/>
                <a:uLnTx/>
                <a:uFillTx/>
                <a:latin typeface="Century Gothic"/>
                <a:ea typeface="+mn-ea"/>
                <a:cs typeface="+mn-cs"/>
              </a:rPr>
              <a:t> @2018</a:t>
            </a:r>
          </a:p>
        </p:txBody>
      </p:sp>
    </p:spTree>
    <p:extLst>
      <p:ext uri="{BB962C8B-B14F-4D97-AF65-F5344CB8AC3E}">
        <p14:creationId xmlns:p14="http://schemas.microsoft.com/office/powerpoint/2010/main" val="19930931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tanding next to a tree&#10;&#10;Description automatically generated">
            <a:extLst>
              <a:ext uri="{FF2B5EF4-FFF2-40B4-BE49-F238E27FC236}">
                <a16:creationId xmlns:a16="http://schemas.microsoft.com/office/drawing/2014/main" id="{1B0C3FA2-024D-4414-875E-E5C744AC03E0}"/>
              </a:ext>
            </a:extLst>
          </p:cNvPr>
          <p:cNvPicPr>
            <a:picLocks noChangeAspect="1"/>
          </p:cNvPicPr>
          <p:nvPr/>
        </p:nvPicPr>
        <p:blipFill rotWithShape="1">
          <a:blip r:embed="rId2"/>
          <a:srcRect t="10195"/>
          <a:stretch/>
        </p:blipFill>
        <p:spPr>
          <a:xfrm>
            <a:off x="3497" y="-999875"/>
            <a:ext cx="12188503" cy="7306411"/>
          </a:xfrm>
          <a:prstGeom prst="rect">
            <a:avLst/>
          </a:prstGeom>
          <a:noFill/>
        </p:spPr>
      </p:pic>
    </p:spTree>
    <p:extLst>
      <p:ext uri="{BB962C8B-B14F-4D97-AF65-F5344CB8AC3E}">
        <p14:creationId xmlns:p14="http://schemas.microsoft.com/office/powerpoint/2010/main" val="483843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table, sitting, little&#10;&#10;Description automatically generated">
            <a:extLst>
              <a:ext uri="{FF2B5EF4-FFF2-40B4-BE49-F238E27FC236}">
                <a16:creationId xmlns:a16="http://schemas.microsoft.com/office/drawing/2014/main" id="{CBCC39FE-9870-4A84-AD95-B2918E0EB046}"/>
              </a:ext>
            </a:extLst>
          </p:cNvPr>
          <p:cNvPicPr>
            <a:picLocks noChangeAspect="1"/>
          </p:cNvPicPr>
          <p:nvPr/>
        </p:nvPicPr>
        <p:blipFill rotWithShape="1">
          <a:blip r:embed="rId2"/>
          <a:srcRect t="24414" b="6482"/>
          <a:stretch/>
        </p:blipFill>
        <p:spPr>
          <a:xfrm rot="10800000">
            <a:off x="21" y="-23695"/>
            <a:ext cx="12191980" cy="6318855"/>
          </a:xfrm>
          <a:prstGeom prst="rect">
            <a:avLst/>
          </a:prstGeom>
          <a:noFill/>
        </p:spPr>
      </p:pic>
    </p:spTree>
    <p:extLst>
      <p:ext uri="{BB962C8B-B14F-4D97-AF65-F5344CB8AC3E}">
        <p14:creationId xmlns:p14="http://schemas.microsoft.com/office/powerpoint/2010/main" val="2057070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able, cake, photo, sitting&#10;&#10;Description automatically generated">
            <a:extLst>
              <a:ext uri="{FF2B5EF4-FFF2-40B4-BE49-F238E27FC236}">
                <a16:creationId xmlns:a16="http://schemas.microsoft.com/office/drawing/2014/main" id="{E1AA50D3-8FF1-4AE8-9639-D4BD14CA655F}"/>
              </a:ext>
            </a:extLst>
          </p:cNvPr>
          <p:cNvPicPr>
            <a:picLocks noChangeAspect="1"/>
          </p:cNvPicPr>
          <p:nvPr/>
        </p:nvPicPr>
        <p:blipFill rotWithShape="1">
          <a:blip r:embed="rId2"/>
          <a:srcRect t="27191" b="3705"/>
          <a:stretch/>
        </p:blipFill>
        <p:spPr>
          <a:xfrm rot="10800000">
            <a:off x="20" y="10"/>
            <a:ext cx="12191980" cy="6318854"/>
          </a:xfrm>
          <a:prstGeom prst="rect">
            <a:avLst/>
          </a:prstGeom>
          <a:noFill/>
        </p:spPr>
      </p:pic>
    </p:spTree>
    <p:extLst>
      <p:ext uri="{BB962C8B-B14F-4D97-AF65-F5344CB8AC3E}">
        <p14:creationId xmlns:p14="http://schemas.microsoft.com/office/powerpoint/2010/main" val="3330635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fence, person, outdoor, group&#10;&#10;Description automatically generated">
            <a:extLst>
              <a:ext uri="{FF2B5EF4-FFF2-40B4-BE49-F238E27FC236}">
                <a16:creationId xmlns:a16="http://schemas.microsoft.com/office/drawing/2014/main" id="{BB6FF996-FB33-4247-84F6-191DD434D235}"/>
              </a:ext>
            </a:extLst>
          </p:cNvPr>
          <p:cNvPicPr>
            <a:picLocks noChangeAspect="1"/>
          </p:cNvPicPr>
          <p:nvPr/>
        </p:nvPicPr>
        <p:blipFill>
          <a:blip r:embed="rId2"/>
          <a:stretch>
            <a:fillRect/>
          </a:stretch>
        </p:blipFill>
        <p:spPr>
          <a:xfrm>
            <a:off x="307213" y="-856"/>
            <a:ext cx="11306949" cy="6699368"/>
          </a:xfrm>
          <a:prstGeom prst="rect">
            <a:avLst/>
          </a:prstGeom>
        </p:spPr>
      </p:pic>
    </p:spTree>
    <p:extLst>
      <p:ext uri="{BB962C8B-B14F-4D97-AF65-F5344CB8AC3E}">
        <p14:creationId xmlns:p14="http://schemas.microsoft.com/office/powerpoint/2010/main" val="2761932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61"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62" name="Rectangle 2056">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144310"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1801" y="956281"/>
            <a:ext cx="4911905" cy="3015218"/>
          </a:xfrm>
        </p:spPr>
        <p:txBody>
          <a:bodyPr anchor="b">
            <a:normAutofit fontScale="90000"/>
          </a:bodyPr>
          <a:lstStyle/>
          <a:p>
            <a:pPr>
              <a:lnSpc>
                <a:spcPct val="100000"/>
              </a:lnSpc>
            </a:pPr>
            <a:r>
              <a:rPr lang="en-US" sz="3700" dirty="0"/>
              <a:t>The World is Facing Many Challenges…</a:t>
            </a:r>
            <a:br>
              <a:rPr lang="en-US" sz="3700" dirty="0"/>
            </a:br>
            <a:br>
              <a:rPr lang="en-US" sz="3700" dirty="0"/>
            </a:br>
            <a:r>
              <a:rPr lang="en-US" sz="3700" dirty="0"/>
              <a:t>Asians should answer the call</a:t>
            </a:r>
          </a:p>
        </p:txBody>
      </p:sp>
      <p:sp>
        <p:nvSpPr>
          <p:cNvPr id="3" name="Content Placeholder 2"/>
          <p:cNvSpPr>
            <a:spLocks noGrp="1"/>
          </p:cNvSpPr>
          <p:nvPr>
            <p:ph idx="1"/>
          </p:nvPr>
        </p:nvSpPr>
        <p:spPr>
          <a:xfrm>
            <a:off x="761802" y="3566161"/>
            <a:ext cx="4911905" cy="2551176"/>
          </a:xfrm>
        </p:spPr>
        <p:txBody>
          <a:bodyPr vert="horz" lIns="91440" tIns="45720" rIns="91440" bIns="45720" rtlCol="0" anchor="ctr">
            <a:normAutofit/>
          </a:bodyPr>
          <a:lstStyle/>
          <a:p>
            <a:endParaRPr lang="en-US" b="1" dirty="0"/>
          </a:p>
          <a:p>
            <a:pPr marL="0" indent="0">
              <a:buNone/>
            </a:pPr>
            <a:endParaRPr lang="en-US" dirty="0"/>
          </a:p>
        </p:txBody>
      </p:sp>
      <p:pic>
        <p:nvPicPr>
          <p:cNvPr id="2050" name="Picture 2" descr="全球人口不断增长的群体进步成功者聚集了两支箭庆祝护手矢量向量例证- 插画包括有人口, 庆祝: 168736111">
            <a:extLst>
              <a:ext uri="{FF2B5EF4-FFF2-40B4-BE49-F238E27FC236}">
                <a16:creationId xmlns:a16="http://schemas.microsoft.com/office/drawing/2014/main" id="{0F50D6A5-E92C-A1FA-8B29-638A4F5B95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128" r="8439" b="-1"/>
          <a:stretch/>
        </p:blipFill>
        <p:spPr bwMode="auto">
          <a:xfrm>
            <a:off x="6103028" y="373566"/>
            <a:ext cx="4763015" cy="6231638"/>
          </a:xfrm>
          <a:prstGeom prst="rect">
            <a:avLst/>
          </a:prstGeom>
          <a:noFill/>
          <a:extLst>
            <a:ext uri="{909E8E84-426E-40DD-AFC4-6F175D3DCCD1}">
              <a14:hiddenFill xmlns:a14="http://schemas.microsoft.com/office/drawing/2010/main">
                <a:solidFill>
                  <a:srgbClr val="FFFFFF"/>
                </a:solidFill>
              </a14:hiddenFill>
            </a:ext>
          </a:extLst>
        </p:spPr>
      </p:pic>
      <p:cxnSp>
        <p:nvCxnSpPr>
          <p:cNvPr id="2063" name="Straight Connector 2058">
            <a:extLst>
              <a:ext uri="{FF2B5EF4-FFF2-40B4-BE49-F238E27FC236}">
                <a16:creationId xmlns:a16="http://schemas.microsoft.com/office/drawing/2014/main" id="{E58B1629-F209-47B0-BA59-6BD937DBB0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2703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480ED-ABBB-5810-93C3-E83CB2023586}"/>
              </a:ext>
            </a:extLst>
          </p:cNvPr>
          <p:cNvSpPr>
            <a:spLocks noGrp="1"/>
          </p:cNvSpPr>
          <p:nvPr>
            <p:ph type="title"/>
          </p:nvPr>
        </p:nvSpPr>
        <p:spPr/>
        <p:txBody>
          <a:bodyPr/>
          <a:lstStyle/>
          <a:p>
            <a:endParaRPr lang="en-US" dirty="0"/>
          </a:p>
        </p:txBody>
      </p:sp>
      <p:pic>
        <p:nvPicPr>
          <p:cNvPr id="5" name="Content Placeholder 4" descr="A group of people sitting in a classroom&#10;&#10;Description automatically generated with medium confidence">
            <a:extLst>
              <a:ext uri="{FF2B5EF4-FFF2-40B4-BE49-F238E27FC236}">
                <a16:creationId xmlns:a16="http://schemas.microsoft.com/office/drawing/2014/main" id="{8BD2F098-714B-F985-DDDA-ABA4B48B9A01}"/>
              </a:ext>
            </a:extLst>
          </p:cNvPr>
          <p:cNvPicPr>
            <a:picLocks noGrp="1" noChangeAspect="1"/>
          </p:cNvPicPr>
          <p:nvPr>
            <p:ph idx="1"/>
          </p:nvPr>
        </p:nvPicPr>
        <p:blipFill>
          <a:blip r:embed="rId2"/>
          <a:stretch>
            <a:fillRect/>
          </a:stretch>
        </p:blipFill>
        <p:spPr>
          <a:xfrm>
            <a:off x="0" y="19332"/>
            <a:ext cx="4122446" cy="3091835"/>
          </a:xfrm>
        </p:spPr>
      </p:pic>
      <p:pic>
        <p:nvPicPr>
          <p:cNvPr id="7" name="Picture 6" descr="A picture containing person, human face, wall, smile&#10;&#10;Description automatically generated">
            <a:extLst>
              <a:ext uri="{FF2B5EF4-FFF2-40B4-BE49-F238E27FC236}">
                <a16:creationId xmlns:a16="http://schemas.microsoft.com/office/drawing/2014/main" id="{F976A90D-C7A5-7E83-BF0A-E6C7A7ADFE94}"/>
              </a:ext>
            </a:extLst>
          </p:cNvPr>
          <p:cNvPicPr>
            <a:picLocks noChangeAspect="1"/>
          </p:cNvPicPr>
          <p:nvPr/>
        </p:nvPicPr>
        <p:blipFill>
          <a:blip r:embed="rId3"/>
          <a:stretch>
            <a:fillRect/>
          </a:stretch>
        </p:blipFill>
        <p:spPr>
          <a:xfrm>
            <a:off x="8092652" y="0"/>
            <a:ext cx="4064000" cy="3048000"/>
          </a:xfrm>
          <a:prstGeom prst="rect">
            <a:avLst/>
          </a:prstGeom>
        </p:spPr>
      </p:pic>
      <p:pic>
        <p:nvPicPr>
          <p:cNvPr id="9" name="Picture 8" descr="A group of people standing in a room&#10;&#10;Description automatically generated with medium confidence">
            <a:extLst>
              <a:ext uri="{FF2B5EF4-FFF2-40B4-BE49-F238E27FC236}">
                <a16:creationId xmlns:a16="http://schemas.microsoft.com/office/drawing/2014/main" id="{3795D996-B9AF-64AC-97B5-AE3009703A77}"/>
              </a:ext>
            </a:extLst>
          </p:cNvPr>
          <p:cNvPicPr>
            <a:picLocks noChangeAspect="1"/>
          </p:cNvPicPr>
          <p:nvPr/>
        </p:nvPicPr>
        <p:blipFill>
          <a:blip r:embed="rId4"/>
          <a:stretch>
            <a:fillRect/>
          </a:stretch>
        </p:blipFill>
        <p:spPr>
          <a:xfrm rot="5400000">
            <a:off x="-528895" y="3239535"/>
            <a:ext cx="4064000" cy="3048000"/>
          </a:xfrm>
          <a:prstGeom prst="rect">
            <a:avLst/>
          </a:prstGeom>
        </p:spPr>
      </p:pic>
      <p:pic>
        <p:nvPicPr>
          <p:cNvPr id="11" name="Picture 10" descr="A group of people standing outside&#10;&#10;Description automatically generated with medium confidence">
            <a:extLst>
              <a:ext uri="{FF2B5EF4-FFF2-40B4-BE49-F238E27FC236}">
                <a16:creationId xmlns:a16="http://schemas.microsoft.com/office/drawing/2014/main" id="{A3471122-C5DF-3253-1B70-9973D4E44200}"/>
              </a:ext>
            </a:extLst>
          </p:cNvPr>
          <p:cNvPicPr>
            <a:picLocks noChangeAspect="1"/>
          </p:cNvPicPr>
          <p:nvPr/>
        </p:nvPicPr>
        <p:blipFill>
          <a:blip r:embed="rId5"/>
          <a:stretch>
            <a:fillRect/>
          </a:stretch>
        </p:blipFill>
        <p:spPr>
          <a:xfrm>
            <a:off x="4201434" y="1175"/>
            <a:ext cx="4064000" cy="3048000"/>
          </a:xfrm>
          <a:prstGeom prst="rect">
            <a:avLst/>
          </a:prstGeom>
        </p:spPr>
      </p:pic>
      <p:pic>
        <p:nvPicPr>
          <p:cNvPr id="13" name="Picture 12" descr="A person and child posing for a picture&#10;&#10;Description automatically generated with medium confidence">
            <a:extLst>
              <a:ext uri="{FF2B5EF4-FFF2-40B4-BE49-F238E27FC236}">
                <a16:creationId xmlns:a16="http://schemas.microsoft.com/office/drawing/2014/main" id="{FA5FB863-9CA9-D5EB-4027-2EE3FEF6C510}"/>
              </a:ext>
            </a:extLst>
          </p:cNvPr>
          <p:cNvPicPr>
            <a:picLocks noChangeAspect="1"/>
          </p:cNvPicPr>
          <p:nvPr/>
        </p:nvPicPr>
        <p:blipFill>
          <a:blip r:embed="rId6"/>
          <a:stretch>
            <a:fillRect/>
          </a:stretch>
        </p:blipFill>
        <p:spPr>
          <a:xfrm rot="5400000">
            <a:off x="5042897" y="3346630"/>
            <a:ext cx="3950372" cy="2962779"/>
          </a:xfrm>
          <a:prstGeom prst="rect">
            <a:avLst/>
          </a:prstGeom>
        </p:spPr>
      </p:pic>
      <p:pic>
        <p:nvPicPr>
          <p:cNvPr id="15" name="Picture 14" descr="A group of people standing outside a building&#10;&#10;Description automatically generated">
            <a:extLst>
              <a:ext uri="{FF2B5EF4-FFF2-40B4-BE49-F238E27FC236}">
                <a16:creationId xmlns:a16="http://schemas.microsoft.com/office/drawing/2014/main" id="{514D1B98-BC88-0BE9-A4C8-7FF78A0268A9}"/>
              </a:ext>
            </a:extLst>
          </p:cNvPr>
          <p:cNvPicPr>
            <a:picLocks noChangeAspect="1"/>
          </p:cNvPicPr>
          <p:nvPr/>
        </p:nvPicPr>
        <p:blipFill>
          <a:blip r:embed="rId7"/>
          <a:stretch>
            <a:fillRect/>
          </a:stretch>
        </p:blipFill>
        <p:spPr>
          <a:xfrm rot="5400000">
            <a:off x="2527646" y="3280848"/>
            <a:ext cx="4064000" cy="3048000"/>
          </a:xfrm>
          <a:prstGeom prst="rect">
            <a:avLst/>
          </a:prstGeom>
        </p:spPr>
      </p:pic>
      <p:pic>
        <p:nvPicPr>
          <p:cNvPr id="17" name="Picture 16" descr="A group of people sitting around a table&#10;&#10;Description automatically generated">
            <a:extLst>
              <a:ext uri="{FF2B5EF4-FFF2-40B4-BE49-F238E27FC236}">
                <a16:creationId xmlns:a16="http://schemas.microsoft.com/office/drawing/2014/main" id="{F4C75995-4346-2439-A676-FDB12C5C876F}"/>
              </a:ext>
            </a:extLst>
          </p:cNvPr>
          <p:cNvPicPr>
            <a:picLocks noChangeAspect="1"/>
          </p:cNvPicPr>
          <p:nvPr/>
        </p:nvPicPr>
        <p:blipFill>
          <a:blip r:embed="rId8"/>
          <a:stretch>
            <a:fillRect/>
          </a:stretch>
        </p:blipFill>
        <p:spPr>
          <a:xfrm rot="10800000">
            <a:off x="8171048" y="3702801"/>
            <a:ext cx="4064000" cy="3048000"/>
          </a:xfrm>
          <a:prstGeom prst="rect">
            <a:avLst/>
          </a:prstGeom>
        </p:spPr>
      </p:pic>
    </p:spTree>
    <p:extLst>
      <p:ext uri="{BB962C8B-B14F-4D97-AF65-F5344CB8AC3E}">
        <p14:creationId xmlns:p14="http://schemas.microsoft.com/office/powerpoint/2010/main" val="2347419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CD857-C9FA-B39F-6A76-A14CDB0C514B}"/>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BF1507E-7CDC-1CCF-40FD-6BFA5342E024}"/>
              </a:ext>
            </a:extLst>
          </p:cNvPr>
          <p:cNvPicPr>
            <a:picLocks noGrp="1" noChangeAspect="1"/>
          </p:cNvPicPr>
          <p:nvPr>
            <p:ph idx="1"/>
          </p:nvPr>
        </p:nvPicPr>
        <p:blipFill>
          <a:blip r:embed="rId2"/>
          <a:stretch>
            <a:fillRect/>
          </a:stretch>
        </p:blipFill>
        <p:spPr>
          <a:xfrm>
            <a:off x="4927894" y="3384981"/>
            <a:ext cx="2451832" cy="3262313"/>
          </a:xfrm>
        </p:spPr>
      </p:pic>
      <p:pic>
        <p:nvPicPr>
          <p:cNvPr id="5" name="Picture 4" descr="A group of people in a room&#10;&#10;Description automatically generated with medium confidence">
            <a:extLst>
              <a:ext uri="{FF2B5EF4-FFF2-40B4-BE49-F238E27FC236}">
                <a16:creationId xmlns:a16="http://schemas.microsoft.com/office/drawing/2014/main" id="{6B134BB1-EA33-08E4-F7E3-E27661AE5A00}"/>
              </a:ext>
            </a:extLst>
          </p:cNvPr>
          <p:cNvPicPr>
            <a:picLocks noChangeAspect="1"/>
          </p:cNvPicPr>
          <p:nvPr/>
        </p:nvPicPr>
        <p:blipFill>
          <a:blip r:embed="rId3"/>
          <a:stretch>
            <a:fillRect/>
          </a:stretch>
        </p:blipFill>
        <p:spPr>
          <a:xfrm>
            <a:off x="389844" y="3406841"/>
            <a:ext cx="4064000" cy="3048000"/>
          </a:xfrm>
          <a:prstGeom prst="rect">
            <a:avLst/>
          </a:prstGeom>
        </p:spPr>
      </p:pic>
      <p:pic>
        <p:nvPicPr>
          <p:cNvPr id="6" name="Picture 5" descr="A group of people posing for a photo&#10;&#10;Description automatically generated">
            <a:extLst>
              <a:ext uri="{FF2B5EF4-FFF2-40B4-BE49-F238E27FC236}">
                <a16:creationId xmlns:a16="http://schemas.microsoft.com/office/drawing/2014/main" id="{EBC339AE-A2DE-7A29-7E2F-504F5174C1FF}"/>
              </a:ext>
            </a:extLst>
          </p:cNvPr>
          <p:cNvPicPr>
            <a:picLocks noChangeAspect="1"/>
          </p:cNvPicPr>
          <p:nvPr/>
        </p:nvPicPr>
        <p:blipFill>
          <a:blip r:embed="rId4"/>
          <a:stretch>
            <a:fillRect/>
          </a:stretch>
        </p:blipFill>
        <p:spPr>
          <a:xfrm>
            <a:off x="11565" y="16672"/>
            <a:ext cx="4064000" cy="3048000"/>
          </a:xfrm>
          <a:prstGeom prst="rect">
            <a:avLst/>
          </a:prstGeom>
        </p:spPr>
      </p:pic>
      <p:pic>
        <p:nvPicPr>
          <p:cNvPr id="7" name="Picture 6" descr="A group of people sitting at a table with food&#10;&#10;Description automatically generated with medium confidence">
            <a:extLst>
              <a:ext uri="{FF2B5EF4-FFF2-40B4-BE49-F238E27FC236}">
                <a16:creationId xmlns:a16="http://schemas.microsoft.com/office/drawing/2014/main" id="{99A74BC9-3FD7-BD8A-7709-4E685CBE6019}"/>
              </a:ext>
            </a:extLst>
          </p:cNvPr>
          <p:cNvPicPr>
            <a:picLocks noChangeAspect="1"/>
          </p:cNvPicPr>
          <p:nvPr/>
        </p:nvPicPr>
        <p:blipFill>
          <a:blip r:embed="rId5"/>
          <a:stretch>
            <a:fillRect/>
          </a:stretch>
        </p:blipFill>
        <p:spPr>
          <a:xfrm>
            <a:off x="4064000" y="76203"/>
            <a:ext cx="4064000" cy="3048000"/>
          </a:xfrm>
          <a:prstGeom prst="rect">
            <a:avLst/>
          </a:prstGeom>
        </p:spPr>
      </p:pic>
      <p:pic>
        <p:nvPicPr>
          <p:cNvPr id="8" name="Picture 7" descr="A group of people posing for a photo&#10;&#10;Description automatically generated">
            <a:extLst>
              <a:ext uri="{FF2B5EF4-FFF2-40B4-BE49-F238E27FC236}">
                <a16:creationId xmlns:a16="http://schemas.microsoft.com/office/drawing/2014/main" id="{D76FFCEA-3835-94C8-B80C-7CEDA8DCFE76}"/>
              </a:ext>
            </a:extLst>
          </p:cNvPr>
          <p:cNvPicPr>
            <a:picLocks noChangeAspect="1"/>
          </p:cNvPicPr>
          <p:nvPr/>
        </p:nvPicPr>
        <p:blipFill>
          <a:blip r:embed="rId6"/>
          <a:stretch>
            <a:fillRect/>
          </a:stretch>
        </p:blipFill>
        <p:spPr>
          <a:xfrm>
            <a:off x="7843002" y="3421252"/>
            <a:ext cx="4064000" cy="3048000"/>
          </a:xfrm>
          <a:prstGeom prst="rect">
            <a:avLst/>
          </a:prstGeom>
        </p:spPr>
      </p:pic>
      <p:pic>
        <p:nvPicPr>
          <p:cNvPr id="10" name="Picture 9" descr="A group of people posing for a photo&#10;&#10;Description automatically generated">
            <a:extLst>
              <a:ext uri="{FF2B5EF4-FFF2-40B4-BE49-F238E27FC236}">
                <a16:creationId xmlns:a16="http://schemas.microsoft.com/office/drawing/2014/main" id="{70FC5275-9E05-2BA9-1B40-C1512E64D0AC}"/>
              </a:ext>
            </a:extLst>
          </p:cNvPr>
          <p:cNvPicPr>
            <a:picLocks noChangeAspect="1"/>
          </p:cNvPicPr>
          <p:nvPr/>
        </p:nvPicPr>
        <p:blipFill>
          <a:blip r:embed="rId7"/>
          <a:stretch>
            <a:fillRect/>
          </a:stretch>
        </p:blipFill>
        <p:spPr>
          <a:xfrm>
            <a:off x="8128000" y="51118"/>
            <a:ext cx="4064000" cy="3048000"/>
          </a:xfrm>
          <a:prstGeom prst="rect">
            <a:avLst/>
          </a:prstGeom>
        </p:spPr>
      </p:pic>
    </p:spTree>
    <p:extLst>
      <p:ext uri="{BB962C8B-B14F-4D97-AF65-F5344CB8AC3E}">
        <p14:creationId xmlns:p14="http://schemas.microsoft.com/office/powerpoint/2010/main" val="2647580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6862" y="1681357"/>
            <a:ext cx="10515600" cy="4348906"/>
          </a:xfrm>
        </p:spPr>
        <p:txBody>
          <a:bodyPr vert="horz" lIns="91440" tIns="45720" rIns="91440" bIns="45720" rtlCol="0" anchor="t">
            <a:normAutofit/>
          </a:bodyPr>
          <a:lstStyle/>
          <a:p>
            <a:pPr marL="571500" indent="-571500">
              <a:lnSpc>
                <a:spcPct val="150000"/>
              </a:lnSpc>
              <a:buFont typeface="Arial" panose="020B0604020202020204" pitchFamily="34" charset="0"/>
              <a:buChar char="•"/>
            </a:pPr>
            <a:r>
              <a:rPr lang="en-US" sz="4000" dirty="0"/>
              <a:t>Young people are leaving the church    </a:t>
            </a:r>
          </a:p>
          <a:p>
            <a:pPr marL="571500" indent="-571500">
              <a:lnSpc>
                <a:spcPct val="150000"/>
              </a:lnSpc>
              <a:buFont typeface="Arial" panose="020B0604020202020204" pitchFamily="34" charset="0"/>
              <a:buChar char="•"/>
            </a:pPr>
            <a:r>
              <a:rPr lang="en-US" sz="4000" dirty="0"/>
              <a:t>Cross cultural teams are becoming multicultural teams  </a:t>
            </a:r>
          </a:p>
          <a:p>
            <a:pPr marL="0" indent="0" algn="ctr">
              <a:lnSpc>
                <a:spcPct val="150000"/>
              </a:lnSpc>
              <a:buNone/>
            </a:pPr>
            <a:endParaRPr lang="en-US" sz="4000" b="1" dirty="0"/>
          </a:p>
          <a:p>
            <a:pPr marL="0" indent="0" algn="ctr">
              <a:buNone/>
            </a:pPr>
            <a:endParaRPr lang="en-US" sz="2800" dirty="0"/>
          </a:p>
        </p:txBody>
      </p:sp>
      <p:sp>
        <p:nvSpPr>
          <p:cNvPr id="2" name="Title 1"/>
          <p:cNvSpPr>
            <a:spLocks noGrp="1"/>
          </p:cNvSpPr>
          <p:nvPr>
            <p:ph type="title"/>
          </p:nvPr>
        </p:nvSpPr>
        <p:spPr>
          <a:xfrm>
            <a:off x="819538" y="355794"/>
            <a:ext cx="10515600" cy="1325563"/>
          </a:xfrm>
        </p:spPr>
        <p:txBody>
          <a:bodyPr>
            <a:normAutofit fontScale="90000"/>
          </a:bodyPr>
          <a:lstStyle/>
          <a:p>
            <a:pPr algn="ctr"/>
            <a:r>
              <a:rPr lang="en-US" dirty="0"/>
              <a:t>Emphasize Two Issues</a:t>
            </a:r>
            <a:br>
              <a:rPr lang="en-US" dirty="0"/>
            </a:br>
            <a:endParaRPr lang="en-US" dirty="0"/>
          </a:p>
        </p:txBody>
      </p:sp>
    </p:spTree>
    <p:extLst>
      <p:ext uri="{BB962C8B-B14F-4D97-AF65-F5344CB8AC3E}">
        <p14:creationId xmlns:p14="http://schemas.microsoft.com/office/powerpoint/2010/main" val="4226322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15F31315-ABF4-F77C-3EAD-C99736C51284}"/>
              </a:ext>
            </a:extLst>
          </p:cNvPr>
          <p:cNvPicPr>
            <a:picLocks noChangeAspect="1"/>
          </p:cNvPicPr>
          <p:nvPr/>
        </p:nvPicPr>
        <p:blipFill rotWithShape="1">
          <a:blip r:embed="rId3"/>
          <a:srcRect t="7305" r="1" b="31158"/>
          <a:stretch/>
        </p:blipFill>
        <p:spPr>
          <a:xfrm>
            <a:off x="-1" y="0"/>
            <a:ext cx="12192001" cy="6858001"/>
          </a:xfrm>
          <a:prstGeom prst="rect">
            <a:avLst/>
          </a:prstGeom>
          <a:effectLst>
            <a:outerShdw blurRad="596900" dist="330200" dir="8820000" sx="87000" sy="87000" algn="ctr" rotWithShape="0">
              <a:srgbClr val="000000">
                <a:alpha val="29000"/>
              </a:srgbClr>
            </a:outerShdw>
          </a:effectLst>
        </p:spPr>
      </p:pic>
      <p:sp>
        <p:nvSpPr>
          <p:cNvPr id="3" name="Content Placeholder 2"/>
          <p:cNvSpPr>
            <a:spLocks noGrp="1"/>
          </p:cNvSpPr>
          <p:nvPr>
            <p:ph idx="1"/>
          </p:nvPr>
        </p:nvSpPr>
        <p:spPr>
          <a:xfrm>
            <a:off x="815927" y="672282"/>
            <a:ext cx="10975739" cy="733425"/>
          </a:xfrm>
        </p:spPr>
        <p:txBody>
          <a:bodyPr rtlCol="0">
            <a:noAutofit/>
          </a:bodyPr>
          <a:lstStyle/>
          <a:p>
            <a:pPr marL="0" indent="0">
              <a:buNone/>
              <a:defRPr/>
            </a:pPr>
            <a:r>
              <a:rPr lang="en-US" sz="4400" b="1" dirty="0">
                <a:solidFill>
                  <a:schemeClr val="bg1"/>
                </a:solidFill>
                <a:latin typeface="+mj-lt"/>
                <a:cs typeface="Arial"/>
              </a:rPr>
              <a:t>Eight Steps of the Missions Continuum</a:t>
            </a:r>
          </a:p>
        </p:txBody>
      </p:sp>
      <p:sp>
        <p:nvSpPr>
          <p:cNvPr id="5" name="Hexagon 4"/>
          <p:cNvSpPr/>
          <p:nvPr/>
        </p:nvSpPr>
        <p:spPr>
          <a:xfrm>
            <a:off x="3879851" y="3521076"/>
            <a:ext cx="1120775" cy="938213"/>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3" name="Hexagon 12"/>
          <p:cNvSpPr/>
          <p:nvPr/>
        </p:nvSpPr>
        <p:spPr>
          <a:xfrm>
            <a:off x="9432926" y="2895601"/>
            <a:ext cx="1122363" cy="936625"/>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5" name="Hexagon 14"/>
          <p:cNvSpPr/>
          <p:nvPr/>
        </p:nvSpPr>
        <p:spPr>
          <a:xfrm>
            <a:off x="6102351" y="2287589"/>
            <a:ext cx="1122363" cy="936625"/>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6" name="Hexagon 15"/>
          <p:cNvSpPr/>
          <p:nvPr/>
        </p:nvSpPr>
        <p:spPr>
          <a:xfrm>
            <a:off x="7176514" y="2909928"/>
            <a:ext cx="1120775" cy="936625"/>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7" name="Hexagon 16"/>
          <p:cNvSpPr/>
          <p:nvPr/>
        </p:nvSpPr>
        <p:spPr>
          <a:xfrm>
            <a:off x="2767014" y="2925764"/>
            <a:ext cx="1120775" cy="936625"/>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8" name="Hexagon 17"/>
          <p:cNvSpPr/>
          <p:nvPr/>
        </p:nvSpPr>
        <p:spPr>
          <a:xfrm>
            <a:off x="4997451" y="2917826"/>
            <a:ext cx="1120775" cy="938213"/>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sp>
        <p:nvSpPr>
          <p:cNvPr id="19" name="Hexagon 18"/>
          <p:cNvSpPr/>
          <p:nvPr/>
        </p:nvSpPr>
        <p:spPr>
          <a:xfrm>
            <a:off x="1654176" y="2297114"/>
            <a:ext cx="1122363" cy="936625"/>
          </a:xfrm>
          <a:prstGeom prst="hexagon">
            <a:avLst/>
          </a:prstGeom>
          <a:effectLst>
            <a:outerShdw blurRad="123825" dist="139700" dir="2700000" sx="96000" sy="96000" algn="tl"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outerShdw blurRad="75057" dist="38100" dir="5400000" algn="tl" rotWithShape="0">
                  <a:prstClr val="black">
                    <a:alpha val="25000"/>
                  </a:prstClr>
                </a:outerShdw>
              </a:effectLst>
              <a:uLnTx/>
              <a:uFillTx/>
              <a:latin typeface="Century Gothic"/>
              <a:ea typeface="+mn-ea"/>
              <a:cs typeface="+mn-cs"/>
            </a:endParaRPr>
          </a:p>
        </p:txBody>
      </p:sp>
      <p:sp>
        <p:nvSpPr>
          <p:cNvPr id="20" name="Hexagon 19"/>
          <p:cNvSpPr/>
          <p:nvPr/>
        </p:nvSpPr>
        <p:spPr>
          <a:xfrm>
            <a:off x="8319989" y="3487230"/>
            <a:ext cx="1122363" cy="936625"/>
          </a:xfrm>
          <a:prstGeom prst="hexagon">
            <a:avLst/>
          </a:prstGeom>
          <a:effectLst>
            <a:outerShdw blurRad="123825" dist="139700" dir="2700000" sx="96000" sy="96000" rotWithShape="0">
              <a:srgbClr val="000000">
                <a:alpha val="3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chemeClr val="bg1"/>
              </a:solidFill>
              <a:effectLst/>
              <a:uLnTx/>
              <a:uFillTx/>
              <a:latin typeface="Century Gothic"/>
              <a:ea typeface="+mn-ea"/>
              <a:cs typeface="+mn-cs"/>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604292" y="2175601"/>
            <a:ext cx="1188018" cy="11880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2705442" y="2837554"/>
            <a:ext cx="1174408" cy="1174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3888491" y="3480406"/>
            <a:ext cx="1133475" cy="1133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5000625" y="2895600"/>
            <a:ext cx="1064600" cy="106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6157949" y="2246238"/>
            <a:ext cx="1018564" cy="1018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7195148" y="2847679"/>
            <a:ext cx="1142503" cy="11425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8391684" y="3469977"/>
            <a:ext cx="966989" cy="9669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flipH="1">
            <a:off x="9528174" y="2791061"/>
            <a:ext cx="1009651" cy="1009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1524001" y="3262314"/>
            <a:ext cx="1219495"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LOCAL 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LEADERS</a:t>
            </a:r>
          </a:p>
        </p:txBody>
      </p:sp>
      <p:sp>
        <p:nvSpPr>
          <p:cNvPr id="9" name="TextBox 8"/>
          <p:cNvSpPr txBox="1"/>
          <p:nvPr/>
        </p:nvSpPr>
        <p:spPr>
          <a:xfrm>
            <a:off x="2457451" y="3886200"/>
            <a:ext cx="1655763"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mn-ea"/>
                <a:cs typeface="Arial"/>
              </a:rPr>
              <a:t>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40" normalizeH="0" baseline="0" noProof="0" dirty="0">
                <a:ln>
                  <a:noFill/>
                </a:ln>
                <a:solidFill>
                  <a:schemeClr val="bg1"/>
                </a:solidFill>
                <a:effectLst/>
                <a:uLnTx/>
                <a:uFillTx/>
                <a:latin typeface="Century Gothic"/>
                <a:ea typeface="+mn-ea"/>
                <a:cs typeface="Arial"/>
              </a:rPr>
              <a:t>MOBILIZATION</a:t>
            </a:r>
          </a:p>
        </p:txBody>
      </p:sp>
      <p:sp>
        <p:nvSpPr>
          <p:cNvPr id="33" name="TextBox 32"/>
          <p:cNvSpPr txBox="1">
            <a:spLocks noChangeArrowheads="1"/>
          </p:cNvSpPr>
          <p:nvPr/>
        </p:nvSpPr>
        <p:spPr bwMode="auto">
          <a:xfrm>
            <a:off x="3597276" y="4532313"/>
            <a:ext cx="1655763"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LOCAL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MIN</a:t>
            </a:r>
          </a:p>
        </p:txBody>
      </p:sp>
      <p:sp>
        <p:nvSpPr>
          <p:cNvPr id="34" name="TextBox 33"/>
          <p:cNvSpPr txBox="1"/>
          <p:nvPr/>
        </p:nvSpPr>
        <p:spPr>
          <a:xfrm>
            <a:off x="4794250" y="3886200"/>
            <a:ext cx="1657350" cy="7848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50" normalizeH="0" baseline="0" noProof="0" dirty="0">
                <a:ln>
                  <a:noFill/>
                </a:ln>
                <a:solidFill>
                  <a:schemeClr val="bg1"/>
                </a:solidFill>
                <a:effectLst/>
                <a:uLnTx/>
                <a:uFillTx/>
                <a:latin typeface="Century Gothic"/>
                <a:ea typeface="+mn-ea"/>
                <a:cs typeface="Arial"/>
              </a:rPr>
              <a:t>RAISING UP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50" normalizeH="0" baseline="0" noProof="0" dirty="0">
                <a:ln>
                  <a:noFill/>
                </a:ln>
                <a:solidFill>
                  <a:schemeClr val="bg1"/>
                </a:solidFill>
                <a:effectLst/>
                <a:uLnTx/>
                <a:uFillTx/>
                <a:latin typeface="Century Gothic"/>
                <a:ea typeface="+mn-ea"/>
                <a:cs typeface="Arial"/>
              </a:rPr>
              <a:t>POTENTIAL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50" normalizeH="0" baseline="0" noProof="0" dirty="0">
                <a:ln>
                  <a:noFill/>
                </a:ln>
                <a:solidFill>
                  <a:schemeClr val="bg1"/>
                </a:solidFill>
                <a:effectLst/>
                <a:uLnTx/>
                <a:uFillTx/>
                <a:latin typeface="Century Gothic"/>
                <a:ea typeface="+mn-ea"/>
                <a:cs typeface="Arial"/>
              </a:rPr>
              <a:t>MS</a:t>
            </a:r>
          </a:p>
        </p:txBody>
      </p:sp>
      <p:sp>
        <p:nvSpPr>
          <p:cNvPr id="35" name="TextBox 34"/>
          <p:cNvSpPr txBox="1"/>
          <p:nvPr/>
        </p:nvSpPr>
        <p:spPr>
          <a:xfrm>
            <a:off x="5849938" y="3248025"/>
            <a:ext cx="1655762" cy="7848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60" normalizeH="0" baseline="0" noProof="0">
                <a:ln>
                  <a:noFill/>
                </a:ln>
                <a:solidFill>
                  <a:schemeClr val="bg1"/>
                </a:solidFill>
                <a:effectLst/>
                <a:uLnTx/>
                <a:uFillTx/>
                <a:latin typeface="Century Gothic"/>
                <a:ea typeface="+mn-ea"/>
                <a:cs typeface="Arial"/>
              </a:rPr>
              <a:t>PLANNING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mn-ea"/>
                <a:cs typeface="Arial"/>
              </a:rPr>
              <a:t>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mn-ea"/>
                <a:cs typeface="Arial"/>
              </a:rPr>
              <a:t>C.C.M.</a:t>
            </a:r>
          </a:p>
        </p:txBody>
      </p:sp>
      <p:sp>
        <p:nvSpPr>
          <p:cNvPr id="37" name="TextBox 36"/>
          <p:cNvSpPr txBox="1">
            <a:spLocks noChangeArrowheads="1"/>
          </p:cNvSpPr>
          <p:nvPr/>
        </p:nvSpPr>
        <p:spPr bwMode="auto">
          <a:xfrm>
            <a:off x="6914538" y="3936486"/>
            <a:ext cx="1655762"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ＭＳ Ｐゴシック" charset="0"/>
                <a:cs typeface="Arial"/>
              </a:rPr>
              <a:t>SELECTING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ＭＳ Ｐゴシック" charset="0"/>
                <a:cs typeface="Arial"/>
              </a:rPr>
              <a:t>&amp; TRAINING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ＭＳ Ｐゴシック" charset="0"/>
                <a:cs typeface="Arial"/>
              </a:rPr>
              <a:t>C.C.M.s</a:t>
            </a:r>
          </a:p>
        </p:txBody>
      </p:sp>
      <p:sp>
        <p:nvSpPr>
          <p:cNvPr id="38" name="TextBox 37"/>
          <p:cNvSpPr txBox="1">
            <a:spLocks noChangeArrowheads="1"/>
          </p:cNvSpPr>
          <p:nvPr/>
        </p:nvSpPr>
        <p:spPr bwMode="auto">
          <a:xfrm>
            <a:off x="8062848" y="4521427"/>
            <a:ext cx="1655762"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ＭＳ Ｐゴシック" charset="0"/>
                <a:cs typeface="Arial"/>
              </a:rPr>
              <a:t>DEVELOP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chemeClr val="bg1"/>
                </a:solidFill>
                <a:effectLst/>
                <a:uLnTx/>
                <a:uFillTx/>
                <a:latin typeface="Century Gothic"/>
                <a:ea typeface="ＭＳ Ｐゴシック" charset="0"/>
                <a:cs typeface="Arial"/>
              </a:rPr>
              <a:t>PARTNERS</a:t>
            </a:r>
          </a:p>
        </p:txBody>
      </p:sp>
      <p:sp>
        <p:nvSpPr>
          <p:cNvPr id="39" name="TextBox 38"/>
          <p:cNvSpPr txBox="1">
            <a:spLocks noChangeArrowheads="1"/>
          </p:cNvSpPr>
          <p:nvPr/>
        </p:nvSpPr>
        <p:spPr bwMode="auto">
          <a:xfrm>
            <a:off x="9215438" y="3860800"/>
            <a:ext cx="1655762"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Century Gothic"/>
                <a:ea typeface="ＭＳ Ｐゴシック" charset="0"/>
                <a:cs typeface="Arial"/>
              </a:rPr>
              <a:t>FIELD</a:t>
            </a:r>
          </a:p>
        </p:txBody>
      </p:sp>
      <p:cxnSp>
        <p:nvCxnSpPr>
          <p:cNvPr id="7" name="Straight Connector 6"/>
          <p:cNvCxnSpPr>
            <a:cxnSpLocks/>
          </p:cNvCxnSpPr>
          <p:nvPr/>
        </p:nvCxnSpPr>
        <p:spPr>
          <a:xfrm>
            <a:off x="2655568" y="3012932"/>
            <a:ext cx="231738" cy="153801"/>
          </a:xfrm>
          <a:prstGeom prst="line">
            <a:avLst/>
          </a:prstGeom>
          <a:ln>
            <a:solidFill>
              <a:schemeClr val="bg1">
                <a:lumMod val="5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a:cxnSpLocks/>
          </p:cNvCxnSpPr>
          <p:nvPr/>
        </p:nvCxnSpPr>
        <p:spPr>
          <a:xfrm>
            <a:off x="3770079" y="3648541"/>
            <a:ext cx="228974" cy="108078"/>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a:cxnSpLocks/>
          </p:cNvCxnSpPr>
          <p:nvPr/>
        </p:nvCxnSpPr>
        <p:spPr>
          <a:xfrm flipV="1">
            <a:off x="4888052" y="3648541"/>
            <a:ext cx="231589" cy="108078"/>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cxnSpLocks/>
          </p:cNvCxnSpPr>
          <p:nvPr/>
        </p:nvCxnSpPr>
        <p:spPr>
          <a:xfrm flipV="1">
            <a:off x="6008640" y="3018116"/>
            <a:ext cx="239058" cy="153801"/>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a:cxnSpLocks/>
          </p:cNvCxnSpPr>
          <p:nvPr/>
        </p:nvCxnSpPr>
        <p:spPr>
          <a:xfrm>
            <a:off x="7082118" y="2988232"/>
            <a:ext cx="231588" cy="153801"/>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a:cxnSpLocks/>
          </p:cNvCxnSpPr>
          <p:nvPr/>
        </p:nvCxnSpPr>
        <p:spPr>
          <a:xfrm>
            <a:off x="8221156" y="3596245"/>
            <a:ext cx="205110" cy="160375"/>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a:cxnSpLocks/>
          </p:cNvCxnSpPr>
          <p:nvPr/>
        </p:nvCxnSpPr>
        <p:spPr>
          <a:xfrm flipV="1">
            <a:off x="9353823" y="3648541"/>
            <a:ext cx="216000" cy="108078"/>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0610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4D06905-6EB4-0F04-AE0D-4EF563487D31}"/>
              </a:ext>
            </a:extLst>
          </p:cNvPr>
          <p:cNvSpPr txBox="1"/>
          <p:nvPr/>
        </p:nvSpPr>
        <p:spPr>
          <a:xfrm>
            <a:off x="871870" y="340242"/>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64A79863-CABB-2929-4F09-1885FFB1BC42}"/>
              </a:ext>
            </a:extLst>
          </p:cNvPr>
          <p:cNvPicPr>
            <a:picLocks noChangeAspect="1"/>
          </p:cNvPicPr>
          <p:nvPr/>
        </p:nvPicPr>
        <p:blipFill>
          <a:blip r:embed="rId2"/>
          <a:stretch>
            <a:fillRect/>
          </a:stretch>
        </p:blipFill>
        <p:spPr>
          <a:xfrm>
            <a:off x="4019260" y="309127"/>
            <a:ext cx="4153480" cy="6239746"/>
          </a:xfrm>
          <a:prstGeom prst="rect">
            <a:avLst/>
          </a:prstGeom>
        </p:spPr>
      </p:pic>
    </p:spTree>
    <p:extLst>
      <p:ext uri="{BB962C8B-B14F-4D97-AF65-F5344CB8AC3E}">
        <p14:creationId xmlns:p14="http://schemas.microsoft.com/office/powerpoint/2010/main" val="2018524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6862" y="1681357"/>
            <a:ext cx="10515600" cy="4348906"/>
          </a:xfrm>
        </p:spPr>
        <p:txBody>
          <a:bodyPr vert="horz" lIns="91440" tIns="45720" rIns="91440" bIns="45720" rtlCol="0" anchor="t">
            <a:normAutofit/>
          </a:bodyPr>
          <a:lstStyle/>
          <a:p>
            <a:pPr marL="0" indent="0" algn="ctr">
              <a:lnSpc>
                <a:spcPct val="150000"/>
              </a:lnSpc>
              <a:buNone/>
            </a:pPr>
            <a:endParaRPr lang="en-US" sz="4000" b="1" dirty="0"/>
          </a:p>
          <a:p>
            <a:pPr marL="0" indent="0" algn="ctr">
              <a:buNone/>
            </a:pPr>
            <a:endParaRPr lang="en-US" sz="2800" dirty="0"/>
          </a:p>
        </p:txBody>
      </p:sp>
      <p:sp>
        <p:nvSpPr>
          <p:cNvPr id="2" name="Title 1"/>
          <p:cNvSpPr>
            <a:spLocks noGrp="1"/>
          </p:cNvSpPr>
          <p:nvPr>
            <p:ph type="title"/>
          </p:nvPr>
        </p:nvSpPr>
        <p:spPr>
          <a:xfrm>
            <a:off x="819538" y="355794"/>
            <a:ext cx="10515600" cy="4572466"/>
          </a:xfrm>
        </p:spPr>
        <p:txBody>
          <a:bodyPr>
            <a:normAutofit/>
          </a:bodyPr>
          <a:lstStyle/>
          <a:p>
            <a:pPr algn="ctr"/>
            <a:r>
              <a:rPr lang="en-US" dirty="0"/>
              <a:t>Romans 10:14-16 and </a:t>
            </a:r>
            <a:br>
              <a:rPr lang="en-US" dirty="0"/>
            </a:br>
            <a:r>
              <a:rPr lang="en-US" dirty="0"/>
              <a:t>Romans 16: 1-23</a:t>
            </a:r>
            <a:br>
              <a:rPr lang="en-US" dirty="0"/>
            </a:br>
            <a:endParaRPr lang="en-US" dirty="0"/>
          </a:p>
        </p:txBody>
      </p:sp>
    </p:spTree>
    <p:extLst>
      <p:ext uri="{BB962C8B-B14F-4D97-AF65-F5344CB8AC3E}">
        <p14:creationId xmlns:p14="http://schemas.microsoft.com/office/powerpoint/2010/main" val="3315141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04564-112B-800D-A8C9-B534C1EA1B28}"/>
              </a:ext>
            </a:extLst>
          </p:cNvPr>
          <p:cNvSpPr>
            <a:spLocks noGrp="1"/>
          </p:cNvSpPr>
          <p:nvPr>
            <p:ph type="title"/>
          </p:nvPr>
        </p:nvSpPr>
        <p:spPr/>
        <p:txBody>
          <a:bodyPr/>
          <a:lstStyle/>
          <a:p>
            <a:endParaRPr lang="en-US" dirty="0"/>
          </a:p>
        </p:txBody>
      </p:sp>
      <p:pic>
        <p:nvPicPr>
          <p:cNvPr id="9" name="Picture 8" descr="A person holding a child&#10;&#10;Description automatically generated with medium confidence">
            <a:extLst>
              <a:ext uri="{FF2B5EF4-FFF2-40B4-BE49-F238E27FC236}">
                <a16:creationId xmlns:a16="http://schemas.microsoft.com/office/drawing/2014/main" id="{325AEC61-5C02-0A55-19D2-616019B12F34}"/>
              </a:ext>
            </a:extLst>
          </p:cNvPr>
          <p:cNvPicPr>
            <a:picLocks noChangeAspect="1"/>
          </p:cNvPicPr>
          <p:nvPr/>
        </p:nvPicPr>
        <p:blipFill>
          <a:blip r:embed="rId2"/>
          <a:stretch>
            <a:fillRect/>
          </a:stretch>
        </p:blipFill>
        <p:spPr>
          <a:xfrm>
            <a:off x="6211147" y="0"/>
            <a:ext cx="3048000" cy="4064000"/>
          </a:xfrm>
          <a:prstGeom prst="rect">
            <a:avLst/>
          </a:prstGeom>
        </p:spPr>
      </p:pic>
      <p:pic>
        <p:nvPicPr>
          <p:cNvPr id="11" name="Picture 10" descr="Two people standing next to each other&#10;&#10;Description automatically generated with medium confidence">
            <a:extLst>
              <a:ext uri="{FF2B5EF4-FFF2-40B4-BE49-F238E27FC236}">
                <a16:creationId xmlns:a16="http://schemas.microsoft.com/office/drawing/2014/main" id="{9D034428-EB54-8E4B-EDA2-717BD99C13AF}"/>
              </a:ext>
            </a:extLst>
          </p:cNvPr>
          <p:cNvPicPr>
            <a:picLocks noChangeAspect="1"/>
          </p:cNvPicPr>
          <p:nvPr/>
        </p:nvPicPr>
        <p:blipFill>
          <a:blip r:embed="rId3"/>
          <a:stretch>
            <a:fillRect/>
          </a:stretch>
        </p:blipFill>
        <p:spPr>
          <a:xfrm>
            <a:off x="9144000" y="-50823"/>
            <a:ext cx="3048000" cy="4064000"/>
          </a:xfrm>
          <a:prstGeom prst="rect">
            <a:avLst/>
          </a:prstGeom>
        </p:spPr>
      </p:pic>
      <p:pic>
        <p:nvPicPr>
          <p:cNvPr id="13" name="Picture 12" descr="A group of people posing for a photo&#10;&#10;Description automatically generated">
            <a:extLst>
              <a:ext uri="{FF2B5EF4-FFF2-40B4-BE49-F238E27FC236}">
                <a16:creationId xmlns:a16="http://schemas.microsoft.com/office/drawing/2014/main" id="{F2C5B9C2-30DD-E802-6F9A-C2D889DD1987}"/>
              </a:ext>
            </a:extLst>
          </p:cNvPr>
          <p:cNvPicPr>
            <a:picLocks noChangeAspect="1"/>
          </p:cNvPicPr>
          <p:nvPr/>
        </p:nvPicPr>
        <p:blipFill>
          <a:blip r:embed="rId4"/>
          <a:stretch>
            <a:fillRect/>
          </a:stretch>
        </p:blipFill>
        <p:spPr>
          <a:xfrm>
            <a:off x="-3367" y="3810000"/>
            <a:ext cx="4064000" cy="3048000"/>
          </a:xfrm>
          <a:prstGeom prst="rect">
            <a:avLst/>
          </a:prstGeom>
        </p:spPr>
      </p:pic>
      <p:pic>
        <p:nvPicPr>
          <p:cNvPr id="15" name="Picture 14" descr="A group of people posing for a photo&#10;&#10;Description automatically generated">
            <a:extLst>
              <a:ext uri="{FF2B5EF4-FFF2-40B4-BE49-F238E27FC236}">
                <a16:creationId xmlns:a16="http://schemas.microsoft.com/office/drawing/2014/main" id="{949F288B-011B-BDAB-8733-C819B87F1C5A}"/>
              </a:ext>
            </a:extLst>
          </p:cNvPr>
          <p:cNvPicPr>
            <a:picLocks noChangeAspect="1"/>
          </p:cNvPicPr>
          <p:nvPr/>
        </p:nvPicPr>
        <p:blipFill>
          <a:blip r:embed="rId5"/>
          <a:stretch>
            <a:fillRect/>
          </a:stretch>
        </p:blipFill>
        <p:spPr>
          <a:xfrm rot="5400000">
            <a:off x="-511367" y="508000"/>
            <a:ext cx="4064000" cy="3048000"/>
          </a:xfrm>
          <a:prstGeom prst="rect">
            <a:avLst/>
          </a:prstGeom>
        </p:spPr>
      </p:pic>
      <p:pic>
        <p:nvPicPr>
          <p:cNvPr id="31" name="Picture 30" descr="A group of people posing for a photo&#10;&#10;Description automatically generated">
            <a:extLst>
              <a:ext uri="{FF2B5EF4-FFF2-40B4-BE49-F238E27FC236}">
                <a16:creationId xmlns:a16="http://schemas.microsoft.com/office/drawing/2014/main" id="{AE59C3DE-CB44-D656-DFC7-9850C16E11B9}"/>
              </a:ext>
            </a:extLst>
          </p:cNvPr>
          <p:cNvPicPr>
            <a:picLocks noChangeAspect="1"/>
          </p:cNvPicPr>
          <p:nvPr/>
        </p:nvPicPr>
        <p:blipFill>
          <a:blip r:embed="rId6"/>
          <a:stretch>
            <a:fillRect/>
          </a:stretch>
        </p:blipFill>
        <p:spPr>
          <a:xfrm>
            <a:off x="3103890" y="0"/>
            <a:ext cx="3048000" cy="4064000"/>
          </a:xfrm>
          <a:prstGeom prst="rect">
            <a:avLst/>
          </a:prstGeom>
        </p:spPr>
      </p:pic>
      <p:pic>
        <p:nvPicPr>
          <p:cNvPr id="33" name="Picture 32" descr="A group of people on a boat&#10;&#10;Description automatically generated">
            <a:extLst>
              <a:ext uri="{FF2B5EF4-FFF2-40B4-BE49-F238E27FC236}">
                <a16:creationId xmlns:a16="http://schemas.microsoft.com/office/drawing/2014/main" id="{C739EFED-CE38-91B9-56BA-7F55FE70A2A8}"/>
              </a:ext>
            </a:extLst>
          </p:cNvPr>
          <p:cNvPicPr>
            <a:picLocks noChangeAspect="1"/>
          </p:cNvPicPr>
          <p:nvPr/>
        </p:nvPicPr>
        <p:blipFill>
          <a:blip r:embed="rId7"/>
          <a:stretch>
            <a:fillRect/>
          </a:stretch>
        </p:blipFill>
        <p:spPr>
          <a:xfrm>
            <a:off x="4143885" y="4048502"/>
            <a:ext cx="4064000" cy="2844800"/>
          </a:xfrm>
          <a:prstGeom prst="rect">
            <a:avLst/>
          </a:prstGeom>
        </p:spPr>
      </p:pic>
      <p:sp>
        <p:nvSpPr>
          <p:cNvPr id="46" name="TextBox 45">
            <a:extLst>
              <a:ext uri="{FF2B5EF4-FFF2-40B4-BE49-F238E27FC236}">
                <a16:creationId xmlns:a16="http://schemas.microsoft.com/office/drawing/2014/main" id="{0D6F54AA-1398-5878-4198-3F4B2CEA7543}"/>
              </a:ext>
            </a:extLst>
          </p:cNvPr>
          <p:cNvSpPr txBox="1"/>
          <p:nvPr/>
        </p:nvSpPr>
        <p:spPr>
          <a:xfrm>
            <a:off x="8446577" y="4525505"/>
            <a:ext cx="3454272" cy="1569660"/>
          </a:xfrm>
          <a:prstGeom prst="rect">
            <a:avLst/>
          </a:prstGeom>
          <a:noFill/>
        </p:spPr>
        <p:txBody>
          <a:bodyPr wrap="square" rtlCol="0">
            <a:spAutoFit/>
          </a:bodyPr>
          <a:lstStyle/>
          <a:p>
            <a:r>
              <a:rPr lang="en-US" sz="2400" dirty="0"/>
              <a:t>”Don’t have friends, only Family”</a:t>
            </a:r>
          </a:p>
          <a:p>
            <a:endParaRPr lang="en-US" sz="2400" dirty="0"/>
          </a:p>
          <a:p>
            <a:pPr algn="ctr"/>
            <a:r>
              <a:rPr lang="en-US" sz="2400" dirty="0"/>
              <a:t>- Van Diesel</a:t>
            </a:r>
          </a:p>
        </p:txBody>
      </p:sp>
    </p:spTree>
    <p:extLst>
      <p:ext uri="{BB962C8B-B14F-4D97-AF65-F5344CB8AC3E}">
        <p14:creationId xmlns:p14="http://schemas.microsoft.com/office/powerpoint/2010/main" val="33739831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0F82A-BC1A-8A86-B6AB-AB5D1C0403DF}"/>
              </a:ext>
            </a:extLst>
          </p:cNvPr>
          <p:cNvSpPr>
            <a:spLocks noGrp="1"/>
          </p:cNvSpPr>
          <p:nvPr>
            <p:ph type="title"/>
          </p:nvPr>
        </p:nvSpPr>
        <p:spPr/>
        <p:txBody>
          <a:bodyPr/>
          <a:lstStyle/>
          <a:p>
            <a:endParaRPr lang="en-US"/>
          </a:p>
        </p:txBody>
      </p:sp>
      <p:pic>
        <p:nvPicPr>
          <p:cNvPr id="11" name="Content Placeholder 10">
            <a:extLst>
              <a:ext uri="{FF2B5EF4-FFF2-40B4-BE49-F238E27FC236}">
                <a16:creationId xmlns:a16="http://schemas.microsoft.com/office/drawing/2014/main" id="{65FD01FD-DA2D-35C0-31EE-7DFEEEE9DCA6}"/>
              </a:ext>
            </a:extLst>
          </p:cNvPr>
          <p:cNvPicPr>
            <a:picLocks noGrp="1" noChangeAspect="1"/>
          </p:cNvPicPr>
          <p:nvPr>
            <p:ph idx="1"/>
          </p:nvPr>
        </p:nvPicPr>
        <p:blipFill>
          <a:blip r:embed="rId2"/>
          <a:stretch>
            <a:fillRect/>
          </a:stretch>
        </p:blipFill>
        <p:spPr>
          <a:xfrm rot="5400000">
            <a:off x="98799" y="454483"/>
            <a:ext cx="3262313" cy="2446734"/>
          </a:xfrm>
        </p:spPr>
      </p:pic>
      <p:pic>
        <p:nvPicPr>
          <p:cNvPr id="4" name="Picture 3" descr="A group of people in a room&#10;&#10;Description automatically generated with medium confidence">
            <a:extLst>
              <a:ext uri="{FF2B5EF4-FFF2-40B4-BE49-F238E27FC236}">
                <a16:creationId xmlns:a16="http://schemas.microsoft.com/office/drawing/2014/main" id="{6CAE31B3-F314-3F14-0536-B267A35EE529}"/>
              </a:ext>
            </a:extLst>
          </p:cNvPr>
          <p:cNvPicPr>
            <a:picLocks noChangeAspect="1"/>
          </p:cNvPicPr>
          <p:nvPr/>
        </p:nvPicPr>
        <p:blipFill>
          <a:blip r:embed="rId3"/>
          <a:stretch>
            <a:fillRect/>
          </a:stretch>
        </p:blipFill>
        <p:spPr>
          <a:xfrm>
            <a:off x="52486" y="3530457"/>
            <a:ext cx="4064000" cy="3048000"/>
          </a:xfrm>
          <a:prstGeom prst="rect">
            <a:avLst/>
          </a:prstGeom>
        </p:spPr>
      </p:pic>
      <p:pic>
        <p:nvPicPr>
          <p:cNvPr id="7" name="Content Placeholder 4" descr="A group of men posing for a picture&#10;&#10;Description automatically generated with medium confidence">
            <a:extLst>
              <a:ext uri="{FF2B5EF4-FFF2-40B4-BE49-F238E27FC236}">
                <a16:creationId xmlns:a16="http://schemas.microsoft.com/office/drawing/2014/main" id="{97A7CCD6-1BF4-A2E2-2309-FE27C86843DF}"/>
              </a:ext>
            </a:extLst>
          </p:cNvPr>
          <p:cNvPicPr>
            <a:picLocks noChangeAspect="1"/>
          </p:cNvPicPr>
          <p:nvPr/>
        </p:nvPicPr>
        <p:blipFill>
          <a:blip r:embed="rId4"/>
          <a:stretch>
            <a:fillRect/>
          </a:stretch>
        </p:blipFill>
        <p:spPr>
          <a:xfrm rot="10800000">
            <a:off x="4150469" y="3558714"/>
            <a:ext cx="4064000" cy="3048000"/>
          </a:xfrm>
          <a:prstGeom prst="rect">
            <a:avLst/>
          </a:prstGeom>
        </p:spPr>
      </p:pic>
      <p:pic>
        <p:nvPicPr>
          <p:cNvPr id="8" name="Picture 7" descr="A person and person sitting at a table&#10;&#10;Description automatically generated">
            <a:extLst>
              <a:ext uri="{FF2B5EF4-FFF2-40B4-BE49-F238E27FC236}">
                <a16:creationId xmlns:a16="http://schemas.microsoft.com/office/drawing/2014/main" id="{7CFCC0E3-8010-E6BA-CFCE-AA271F6B6385}"/>
              </a:ext>
            </a:extLst>
          </p:cNvPr>
          <p:cNvPicPr>
            <a:picLocks noChangeAspect="1"/>
          </p:cNvPicPr>
          <p:nvPr/>
        </p:nvPicPr>
        <p:blipFill>
          <a:blip r:embed="rId5"/>
          <a:stretch>
            <a:fillRect/>
          </a:stretch>
        </p:blipFill>
        <p:spPr>
          <a:xfrm>
            <a:off x="8075514" y="3541332"/>
            <a:ext cx="4064000" cy="3048000"/>
          </a:xfrm>
          <a:prstGeom prst="rect">
            <a:avLst/>
          </a:prstGeom>
        </p:spPr>
      </p:pic>
      <p:pic>
        <p:nvPicPr>
          <p:cNvPr id="9" name="Picture 8" descr="A group of people around a table&#10;&#10;Description automatically generated">
            <a:extLst>
              <a:ext uri="{FF2B5EF4-FFF2-40B4-BE49-F238E27FC236}">
                <a16:creationId xmlns:a16="http://schemas.microsoft.com/office/drawing/2014/main" id="{92B34244-5E27-B813-2E25-81394B2C4C4E}"/>
              </a:ext>
            </a:extLst>
          </p:cNvPr>
          <p:cNvPicPr>
            <a:picLocks noChangeAspect="1"/>
          </p:cNvPicPr>
          <p:nvPr/>
        </p:nvPicPr>
        <p:blipFill>
          <a:blip r:embed="rId6"/>
          <a:stretch>
            <a:fillRect/>
          </a:stretch>
        </p:blipFill>
        <p:spPr>
          <a:xfrm>
            <a:off x="7545914" y="225929"/>
            <a:ext cx="4064000" cy="3048000"/>
          </a:xfrm>
          <a:prstGeom prst="rect">
            <a:avLst/>
          </a:prstGeom>
        </p:spPr>
      </p:pic>
      <p:pic>
        <p:nvPicPr>
          <p:cNvPr id="10" name="Picture 9" descr="A group of people sitting at a table&#10;&#10;Description automatically generated">
            <a:extLst>
              <a:ext uri="{FF2B5EF4-FFF2-40B4-BE49-F238E27FC236}">
                <a16:creationId xmlns:a16="http://schemas.microsoft.com/office/drawing/2014/main" id="{E5FD869F-1D24-16F7-7427-432E1A55536B}"/>
              </a:ext>
            </a:extLst>
          </p:cNvPr>
          <p:cNvPicPr>
            <a:picLocks noChangeAspect="1"/>
          </p:cNvPicPr>
          <p:nvPr/>
        </p:nvPicPr>
        <p:blipFill>
          <a:blip r:embed="rId7"/>
          <a:stretch>
            <a:fillRect/>
          </a:stretch>
        </p:blipFill>
        <p:spPr>
          <a:xfrm>
            <a:off x="3227122" y="225596"/>
            <a:ext cx="4064000" cy="3048000"/>
          </a:xfrm>
          <a:prstGeom prst="rect">
            <a:avLst/>
          </a:prstGeom>
        </p:spPr>
      </p:pic>
    </p:spTree>
    <p:extLst>
      <p:ext uri="{BB962C8B-B14F-4D97-AF65-F5344CB8AC3E}">
        <p14:creationId xmlns:p14="http://schemas.microsoft.com/office/powerpoint/2010/main" val="3983272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smile, clothing, human face&#10;&#10;Description automatically generated">
            <a:extLst>
              <a:ext uri="{FF2B5EF4-FFF2-40B4-BE49-F238E27FC236}">
                <a16:creationId xmlns:a16="http://schemas.microsoft.com/office/drawing/2014/main" id="{6116C96D-ADB5-FF32-B13F-45FF44B927D4}"/>
              </a:ext>
            </a:extLst>
          </p:cNvPr>
          <p:cNvPicPr>
            <a:picLocks noChangeAspect="1"/>
          </p:cNvPicPr>
          <p:nvPr/>
        </p:nvPicPr>
        <p:blipFill>
          <a:blip r:embed="rId2"/>
          <a:stretch>
            <a:fillRect/>
          </a:stretch>
        </p:blipFill>
        <p:spPr>
          <a:xfrm rot="10800000">
            <a:off x="47055" y="63790"/>
            <a:ext cx="4349053" cy="3261790"/>
          </a:xfrm>
          <a:prstGeom prst="rect">
            <a:avLst/>
          </a:prstGeom>
        </p:spPr>
      </p:pic>
      <p:pic>
        <p:nvPicPr>
          <p:cNvPr id="5" name="Picture 4" descr="A person sitting on a couch with a dog&#10;&#10;Description automatically generated with medium confidence">
            <a:extLst>
              <a:ext uri="{FF2B5EF4-FFF2-40B4-BE49-F238E27FC236}">
                <a16:creationId xmlns:a16="http://schemas.microsoft.com/office/drawing/2014/main" id="{0FB6DB09-7D0F-E818-7370-9F853353436A}"/>
              </a:ext>
            </a:extLst>
          </p:cNvPr>
          <p:cNvPicPr>
            <a:picLocks noChangeAspect="1"/>
          </p:cNvPicPr>
          <p:nvPr/>
        </p:nvPicPr>
        <p:blipFill>
          <a:blip r:embed="rId3"/>
          <a:stretch>
            <a:fillRect/>
          </a:stretch>
        </p:blipFill>
        <p:spPr>
          <a:xfrm rot="5400000">
            <a:off x="4671769" y="507306"/>
            <a:ext cx="3756593" cy="2817445"/>
          </a:xfrm>
          <a:prstGeom prst="rect">
            <a:avLst/>
          </a:prstGeom>
        </p:spPr>
      </p:pic>
      <p:pic>
        <p:nvPicPr>
          <p:cNvPr id="7" name="Picture 6" descr="A group of people sitting at a table&#10;&#10;Description automatically generated">
            <a:extLst>
              <a:ext uri="{FF2B5EF4-FFF2-40B4-BE49-F238E27FC236}">
                <a16:creationId xmlns:a16="http://schemas.microsoft.com/office/drawing/2014/main" id="{33A80700-D9E7-6C26-20D4-7511C60E1C49}"/>
              </a:ext>
            </a:extLst>
          </p:cNvPr>
          <p:cNvPicPr>
            <a:picLocks noChangeAspect="1"/>
          </p:cNvPicPr>
          <p:nvPr/>
        </p:nvPicPr>
        <p:blipFill>
          <a:blip r:embed="rId4"/>
          <a:stretch>
            <a:fillRect/>
          </a:stretch>
        </p:blipFill>
        <p:spPr>
          <a:xfrm>
            <a:off x="250496" y="3763139"/>
            <a:ext cx="3733587" cy="2800190"/>
          </a:xfrm>
          <a:prstGeom prst="rect">
            <a:avLst/>
          </a:prstGeom>
        </p:spPr>
      </p:pic>
      <p:pic>
        <p:nvPicPr>
          <p:cNvPr id="10" name="Picture 9" descr="Two men taking a selfie&#10;&#10;Description automatically generated">
            <a:extLst>
              <a:ext uri="{FF2B5EF4-FFF2-40B4-BE49-F238E27FC236}">
                <a16:creationId xmlns:a16="http://schemas.microsoft.com/office/drawing/2014/main" id="{E4214349-C26C-B329-47F5-E36DCC3BE95E}"/>
              </a:ext>
            </a:extLst>
          </p:cNvPr>
          <p:cNvPicPr>
            <a:picLocks noChangeAspect="1"/>
          </p:cNvPicPr>
          <p:nvPr/>
        </p:nvPicPr>
        <p:blipFill>
          <a:blip r:embed="rId5"/>
          <a:stretch>
            <a:fillRect/>
          </a:stretch>
        </p:blipFill>
        <p:spPr>
          <a:xfrm rot="5400000">
            <a:off x="8679867" y="4111316"/>
            <a:ext cx="2892999" cy="2169749"/>
          </a:xfrm>
          <a:prstGeom prst="rect">
            <a:avLst/>
          </a:prstGeom>
        </p:spPr>
      </p:pic>
      <p:pic>
        <p:nvPicPr>
          <p:cNvPr id="11" name="Picture 10" descr="A group of people posing for a photo&#10;&#10;Description automatically generated">
            <a:extLst>
              <a:ext uri="{FF2B5EF4-FFF2-40B4-BE49-F238E27FC236}">
                <a16:creationId xmlns:a16="http://schemas.microsoft.com/office/drawing/2014/main" id="{8F384FC7-4691-F811-2356-429D68EDCE81}"/>
              </a:ext>
            </a:extLst>
          </p:cNvPr>
          <p:cNvPicPr>
            <a:picLocks noChangeAspect="1"/>
          </p:cNvPicPr>
          <p:nvPr/>
        </p:nvPicPr>
        <p:blipFill>
          <a:blip r:embed="rId6"/>
          <a:stretch>
            <a:fillRect/>
          </a:stretch>
        </p:blipFill>
        <p:spPr>
          <a:xfrm>
            <a:off x="4431232" y="3605029"/>
            <a:ext cx="4064000" cy="3048000"/>
          </a:xfrm>
          <a:prstGeom prst="rect">
            <a:avLst/>
          </a:prstGeom>
        </p:spPr>
      </p:pic>
      <p:pic>
        <p:nvPicPr>
          <p:cNvPr id="12" name="Picture 11" descr="A group of men smiling for a selfie&#10;&#10;Description automatically generated with medium confidence">
            <a:extLst>
              <a:ext uri="{FF2B5EF4-FFF2-40B4-BE49-F238E27FC236}">
                <a16:creationId xmlns:a16="http://schemas.microsoft.com/office/drawing/2014/main" id="{5E2047AE-9F71-D08C-B650-31B19713D5A7}"/>
              </a:ext>
            </a:extLst>
          </p:cNvPr>
          <p:cNvPicPr>
            <a:picLocks noChangeAspect="1"/>
          </p:cNvPicPr>
          <p:nvPr/>
        </p:nvPicPr>
        <p:blipFill>
          <a:blip r:embed="rId7"/>
          <a:stretch>
            <a:fillRect/>
          </a:stretch>
        </p:blipFill>
        <p:spPr>
          <a:xfrm>
            <a:off x="8662450" y="52486"/>
            <a:ext cx="2817445" cy="3751709"/>
          </a:xfrm>
          <a:prstGeom prst="rect">
            <a:avLst/>
          </a:prstGeom>
        </p:spPr>
      </p:pic>
    </p:spTree>
    <p:extLst>
      <p:ext uri="{BB962C8B-B14F-4D97-AF65-F5344CB8AC3E}">
        <p14:creationId xmlns:p14="http://schemas.microsoft.com/office/powerpoint/2010/main" val="1104393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6862" y="1681357"/>
            <a:ext cx="10515600" cy="4348906"/>
          </a:xfrm>
        </p:spPr>
        <p:txBody>
          <a:bodyPr vert="horz" lIns="91440" tIns="45720" rIns="91440" bIns="45720" rtlCol="0" anchor="t">
            <a:normAutofit/>
          </a:bodyPr>
          <a:lstStyle/>
          <a:p>
            <a:pPr marL="0" indent="0" algn="ctr">
              <a:lnSpc>
                <a:spcPct val="150000"/>
              </a:lnSpc>
              <a:buNone/>
            </a:pPr>
            <a:endParaRPr lang="en-US" sz="4000" b="1" dirty="0"/>
          </a:p>
          <a:p>
            <a:pPr marL="0" indent="0" algn="ctr">
              <a:buNone/>
            </a:pPr>
            <a:endParaRPr lang="en-US" sz="2800" dirty="0"/>
          </a:p>
        </p:txBody>
      </p:sp>
      <p:sp>
        <p:nvSpPr>
          <p:cNvPr id="2" name="Title 1"/>
          <p:cNvSpPr>
            <a:spLocks noGrp="1"/>
          </p:cNvSpPr>
          <p:nvPr>
            <p:ph type="title"/>
          </p:nvPr>
        </p:nvSpPr>
        <p:spPr>
          <a:xfrm>
            <a:off x="819538" y="355794"/>
            <a:ext cx="10515600" cy="4572466"/>
          </a:xfrm>
        </p:spPr>
        <p:txBody>
          <a:bodyPr>
            <a:normAutofit/>
          </a:bodyPr>
          <a:lstStyle/>
          <a:p>
            <a:pPr algn="ctr"/>
            <a:r>
              <a:rPr lang="en-US" dirty="0"/>
              <a:t>Questions and Discussion</a:t>
            </a:r>
            <a:br>
              <a:rPr lang="en-US" dirty="0"/>
            </a:br>
            <a:endParaRPr lang="en-US" sz="4800" dirty="0"/>
          </a:p>
        </p:txBody>
      </p:sp>
    </p:spTree>
    <p:extLst>
      <p:ext uri="{BB962C8B-B14F-4D97-AF65-F5344CB8AC3E}">
        <p14:creationId xmlns:p14="http://schemas.microsoft.com/office/powerpoint/2010/main" val="4005122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770DA4C-D192-46D1-B0ED-6263AB4D0811}"/>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p:blipFill>
        <p:spPr>
          <a:xfrm>
            <a:off x="6705600" y="93663"/>
            <a:ext cx="5486400" cy="6670675"/>
          </a:xfrm>
        </p:spPr>
      </p:pic>
      <p:sp>
        <p:nvSpPr>
          <p:cNvPr id="2" name="Title 1">
            <a:extLst>
              <a:ext uri="{FF2B5EF4-FFF2-40B4-BE49-F238E27FC236}">
                <a16:creationId xmlns:a16="http://schemas.microsoft.com/office/drawing/2014/main" id="{9DF990D7-4937-4B4A-9C62-6FC9FA730579}"/>
              </a:ext>
            </a:extLst>
          </p:cNvPr>
          <p:cNvSpPr>
            <a:spLocks noGrp="1"/>
          </p:cNvSpPr>
          <p:nvPr>
            <p:ph type="title" idx="4294967295"/>
          </p:nvPr>
        </p:nvSpPr>
        <p:spPr>
          <a:xfrm>
            <a:off x="1054360" y="1073019"/>
            <a:ext cx="4180114" cy="4126301"/>
          </a:xfrm>
        </p:spPr>
        <p:txBody>
          <a:bodyPr>
            <a:normAutofit fontScale="90000"/>
          </a:bodyPr>
          <a:lstStyle/>
          <a:p>
            <a:r>
              <a:rPr lang="en-US" dirty="0"/>
              <a:t>Global Population Shift: The highest population countries</a:t>
            </a:r>
            <a:br>
              <a:rPr lang="en-US" dirty="0"/>
            </a:br>
            <a:endParaRPr lang="en-US" i="1" dirty="0"/>
          </a:p>
        </p:txBody>
      </p:sp>
    </p:spTree>
    <p:extLst>
      <p:ext uri="{BB962C8B-B14F-4D97-AF65-F5344CB8AC3E}">
        <p14:creationId xmlns:p14="http://schemas.microsoft.com/office/powerpoint/2010/main" val="39405835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3.bp.blogspot.com/-65hWX2F7eo8/Uvv1LtUuYzI/AAAAAAAADVM/I2KUlGOW6F8/s1600/china.africa.jpg">
            <a:extLst>
              <a:ext uri="{FF2B5EF4-FFF2-40B4-BE49-F238E27FC236}">
                <a16:creationId xmlns:a16="http://schemas.microsoft.com/office/drawing/2014/main" id="{6A985980-04FE-4DBC-BF99-359DE3EECD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93134"/>
            <a:ext cx="9628449" cy="5861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5367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503" y="1052623"/>
            <a:ext cx="10515600" cy="659331"/>
          </a:xfrm>
        </p:spPr>
        <p:txBody>
          <a:bodyPr>
            <a:normAutofit fontScale="90000"/>
          </a:bodyPr>
          <a:lstStyle/>
          <a:p>
            <a:r>
              <a:rPr lang="en-US" dirty="0"/>
              <a:t>               </a:t>
            </a:r>
          </a:p>
        </p:txBody>
      </p:sp>
      <p:sp>
        <p:nvSpPr>
          <p:cNvPr id="4" name="Text Placeholder 3"/>
          <p:cNvSpPr>
            <a:spLocks noGrp="1"/>
          </p:cNvSpPr>
          <p:nvPr>
            <p:ph type="body" idx="28"/>
          </p:nvPr>
        </p:nvSpPr>
        <p:spPr>
          <a:xfrm>
            <a:off x="914400" y="179083"/>
            <a:ext cx="10126639" cy="1132068"/>
          </a:xfrm>
        </p:spPr>
        <p:txBody>
          <a:bodyPr>
            <a:noAutofit/>
          </a:bodyPr>
          <a:lstStyle/>
          <a:p>
            <a:r>
              <a:rPr lang="en-US" altLang="ja-JP" sz="3600" b="1" dirty="0">
                <a:solidFill>
                  <a:schemeClr val="tx1"/>
                </a:solidFill>
              </a:rPr>
              <a:t>                 </a:t>
            </a:r>
          </a:p>
          <a:p>
            <a:r>
              <a:rPr lang="en-US" altLang="ja-JP" sz="3600" b="1" dirty="0">
                <a:solidFill>
                  <a:schemeClr val="tx1"/>
                </a:solidFill>
              </a:rPr>
              <a:t>			        Urbanization</a:t>
            </a:r>
            <a:endParaRPr lang="en-US" sz="3600" b="1" dirty="0">
              <a:solidFill>
                <a:schemeClr val="tx1"/>
              </a:solidFill>
            </a:endParaRPr>
          </a:p>
        </p:txBody>
      </p:sp>
      <p:pic>
        <p:nvPicPr>
          <p:cNvPr id="90" name="Picture 8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3619" y="1458291"/>
            <a:ext cx="8669833" cy="4756773"/>
          </a:xfrm>
          <a:prstGeom prst="rect">
            <a:avLst/>
          </a:prstGeom>
        </p:spPr>
      </p:pic>
      <p:sp>
        <p:nvSpPr>
          <p:cNvPr id="93" name="TextBox 92"/>
          <p:cNvSpPr txBox="1"/>
          <p:nvPr/>
        </p:nvSpPr>
        <p:spPr>
          <a:xfrm>
            <a:off x="2018734" y="6478862"/>
            <a:ext cx="2703366" cy="200055"/>
          </a:xfrm>
          <a:prstGeom prst="rect">
            <a:avLst/>
          </a:prstGeom>
          <a:noFill/>
        </p:spPr>
        <p:txBody>
          <a:bodyPr wrap="square" lIns="0" tIns="0" rIns="0" bIns="0" rtlCol="0">
            <a:spAutoFit/>
          </a:bodyPr>
          <a:lstStyle/>
          <a:p>
            <a:pPr>
              <a:defRPr/>
            </a:pPr>
            <a:r>
              <a:rPr lang="en-US" sz="1300" dirty="0">
                <a:solidFill>
                  <a:srgbClr val="3C8689"/>
                </a:solidFill>
                <a:latin typeface="Franklin Gothic Demi Cond" panose="020B0706030402020204" pitchFamily="34" charset="0"/>
              </a:rPr>
              <a:t>section 01</a:t>
            </a:r>
          </a:p>
        </p:txBody>
      </p:sp>
      <p:sp>
        <p:nvSpPr>
          <p:cNvPr id="12" name="Rectangle 11"/>
          <p:cNvSpPr/>
          <p:nvPr/>
        </p:nvSpPr>
        <p:spPr>
          <a:xfrm>
            <a:off x="4773840" y="6362204"/>
            <a:ext cx="2606040" cy="1004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28600" tIns="228600" rIns="228600" bIns="228600" rtlCol="0" anchor="ctr">
            <a:noAutofit/>
          </a:bodyPr>
          <a:lstStyle/>
          <a:p>
            <a:pPr algn="ctr">
              <a:defRPr/>
            </a:pPr>
            <a:endParaRPr lang="en-US" sz="1400" dirty="0">
              <a:solidFill>
                <a:prstClr val="white"/>
              </a:solidFill>
              <a:latin typeface="Franklin Gothic Demi Cond" panose="020B0706030402020204" pitchFamily="34" charset="0"/>
            </a:endParaRPr>
          </a:p>
        </p:txBody>
      </p:sp>
      <p:sp>
        <p:nvSpPr>
          <p:cNvPr id="13" name="Rectangle 12"/>
          <p:cNvSpPr/>
          <p:nvPr/>
        </p:nvSpPr>
        <p:spPr>
          <a:xfrm>
            <a:off x="7571811" y="6362204"/>
            <a:ext cx="2606040" cy="1004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28600" tIns="228600" rIns="228600" bIns="228600" rtlCol="0" anchor="ctr">
            <a:noAutofit/>
          </a:bodyPr>
          <a:lstStyle/>
          <a:p>
            <a:pPr algn="ctr">
              <a:defRPr/>
            </a:pPr>
            <a:endParaRPr lang="en-US" sz="1400" dirty="0">
              <a:solidFill>
                <a:prstClr val="white"/>
              </a:solidFill>
              <a:latin typeface="Franklin Gothic Demi Cond" panose="020B0706030402020204" pitchFamily="34" charset="0"/>
            </a:endParaRPr>
          </a:p>
        </p:txBody>
      </p:sp>
      <p:sp>
        <p:nvSpPr>
          <p:cNvPr id="14" name="Freeform 13"/>
          <p:cNvSpPr/>
          <p:nvPr/>
        </p:nvSpPr>
        <p:spPr>
          <a:xfrm>
            <a:off x="1975870" y="6136827"/>
            <a:ext cx="2606040" cy="325796"/>
          </a:xfrm>
          <a:custGeom>
            <a:avLst/>
            <a:gdLst>
              <a:gd name="connsiteX0" fmla="*/ 282604 w 2606040"/>
              <a:gd name="connsiteY0" fmla="*/ 0 h 325796"/>
              <a:gd name="connsiteX1" fmla="*/ 426813 w 2606040"/>
              <a:gd name="connsiteY1" fmla="*/ 225335 h 325796"/>
              <a:gd name="connsiteX2" fmla="*/ 2606040 w 2606040"/>
              <a:gd name="connsiteY2" fmla="*/ 225335 h 325796"/>
              <a:gd name="connsiteX3" fmla="*/ 2606040 w 2606040"/>
              <a:gd name="connsiteY3" fmla="*/ 325796 h 325796"/>
              <a:gd name="connsiteX4" fmla="*/ 0 w 2606040"/>
              <a:gd name="connsiteY4" fmla="*/ 325796 h 325796"/>
              <a:gd name="connsiteX5" fmla="*/ 0 w 2606040"/>
              <a:gd name="connsiteY5" fmla="*/ 225335 h 325796"/>
              <a:gd name="connsiteX6" fmla="*/ 138395 w 2606040"/>
              <a:gd name="connsiteY6" fmla="*/ 225335 h 32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6040" h="325796">
                <a:moveTo>
                  <a:pt x="282604" y="0"/>
                </a:moveTo>
                <a:lnTo>
                  <a:pt x="426813" y="225335"/>
                </a:lnTo>
                <a:lnTo>
                  <a:pt x="2606040" y="225335"/>
                </a:lnTo>
                <a:lnTo>
                  <a:pt x="2606040" y="325796"/>
                </a:lnTo>
                <a:lnTo>
                  <a:pt x="0" y="325796"/>
                </a:lnTo>
                <a:lnTo>
                  <a:pt x="0" y="225335"/>
                </a:lnTo>
                <a:lnTo>
                  <a:pt x="138395" y="22533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28600" tIns="228600" rIns="228600" bIns="228600" numCol="1" spcCol="0" rtlCol="0" fromWordArt="0" anchor="ctr" anchorCtr="0" forceAA="0" compatLnSpc="1">
            <a:noAutofit/>
          </a:bodyPr>
          <a:lstStyle/>
          <a:p>
            <a:pPr algn="ctr">
              <a:defRPr/>
            </a:pPr>
            <a:endParaRPr lang="en-US" sz="1400" dirty="0">
              <a:solidFill>
                <a:prstClr val="white"/>
              </a:solidFill>
              <a:latin typeface="Franklin Gothic Demi Cond" panose="020B0706030402020204" pitchFamily="34" charset="0"/>
            </a:endParaRPr>
          </a:p>
        </p:txBody>
      </p:sp>
    </p:spTree>
    <p:extLst>
      <p:ext uri="{BB962C8B-B14F-4D97-AF65-F5344CB8AC3E}">
        <p14:creationId xmlns:p14="http://schemas.microsoft.com/office/powerpoint/2010/main" val="2829372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9538" y="1927017"/>
            <a:ext cx="10515600" cy="4348906"/>
          </a:xfrm>
        </p:spPr>
        <p:txBody>
          <a:bodyPr vert="horz" lIns="91440" tIns="45720" rIns="91440" bIns="45720" rtlCol="0" anchor="t">
            <a:normAutofit/>
          </a:bodyPr>
          <a:lstStyle/>
          <a:p>
            <a:pPr>
              <a:lnSpc>
                <a:spcPct val="150000"/>
              </a:lnSpc>
            </a:pPr>
            <a:r>
              <a:rPr lang="en-US" dirty="0"/>
              <a:t>Growing population</a:t>
            </a:r>
            <a:endParaRPr lang="en-US" b="1" dirty="0"/>
          </a:p>
          <a:p>
            <a:pPr>
              <a:lnSpc>
                <a:spcPct val="150000"/>
              </a:lnSpc>
            </a:pPr>
            <a:r>
              <a:rPr lang="en-US" dirty="0"/>
              <a:t>Refugee numbers are growing</a:t>
            </a:r>
            <a:endParaRPr lang="en-US" b="1" dirty="0"/>
          </a:p>
          <a:p>
            <a:pPr>
              <a:lnSpc>
                <a:spcPct val="150000"/>
              </a:lnSpc>
            </a:pPr>
            <a:r>
              <a:rPr lang="en-US" dirty="0"/>
              <a:t>The US is losing global power in the world</a:t>
            </a:r>
            <a:endParaRPr lang="en-US" b="1" dirty="0"/>
          </a:p>
          <a:p>
            <a:pPr>
              <a:lnSpc>
                <a:spcPct val="150000"/>
              </a:lnSpc>
            </a:pPr>
            <a:r>
              <a:rPr lang="en-US" dirty="0"/>
              <a:t>The pandemic impacted all countries </a:t>
            </a:r>
          </a:p>
          <a:p>
            <a:pPr>
              <a:lnSpc>
                <a:spcPct val="150000"/>
              </a:lnSpc>
            </a:pPr>
            <a:r>
              <a:rPr lang="en-US" dirty="0"/>
              <a:t>Inflation is a global problem  </a:t>
            </a:r>
          </a:p>
          <a:p>
            <a:pPr>
              <a:lnSpc>
                <a:spcPct val="150000"/>
              </a:lnSpc>
            </a:pPr>
            <a:r>
              <a:rPr lang="en-US" dirty="0"/>
              <a:t>Young people are leaving the church</a:t>
            </a:r>
            <a:endParaRPr lang="en-US" sz="2800" dirty="0"/>
          </a:p>
        </p:txBody>
      </p:sp>
      <p:sp>
        <p:nvSpPr>
          <p:cNvPr id="2" name="Title 1"/>
          <p:cNvSpPr>
            <a:spLocks noGrp="1"/>
          </p:cNvSpPr>
          <p:nvPr>
            <p:ph type="title"/>
          </p:nvPr>
        </p:nvSpPr>
        <p:spPr>
          <a:xfrm>
            <a:off x="819538" y="355794"/>
            <a:ext cx="10515600" cy="1325563"/>
          </a:xfrm>
        </p:spPr>
        <p:txBody>
          <a:bodyPr>
            <a:normAutofit fontScale="90000"/>
          </a:bodyPr>
          <a:lstStyle/>
          <a:p>
            <a:pPr algn="ctr"/>
            <a:r>
              <a:rPr lang="en-US" dirty="0"/>
              <a:t>The World is Facing Many Challenges</a:t>
            </a:r>
            <a:br>
              <a:rPr lang="en-US" dirty="0"/>
            </a:br>
            <a:endParaRPr lang="en-US" dirty="0"/>
          </a:p>
        </p:txBody>
      </p:sp>
    </p:spTree>
    <p:extLst>
      <p:ext uri="{BB962C8B-B14F-4D97-AF65-F5344CB8AC3E}">
        <p14:creationId xmlns:p14="http://schemas.microsoft.com/office/powerpoint/2010/main" val="1992622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079" name="Slide Background">
            <a:extLst>
              <a:ext uri="{FF2B5EF4-FFF2-40B4-BE49-F238E27FC236}">
                <a16:creationId xmlns:a16="http://schemas.microsoft.com/office/drawing/2014/main" id="{B65C0385-5E30-4D2E-AF9F-4639659D3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81FB66B5-0DCE-404D-B0A0-E1E48E7BBF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78235"/>
            <a:ext cx="5346796" cy="4579763"/>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4" name="Picture 2" descr="Persecution against Christians on the rise worldwide - Vatican News">
            <a:extLst>
              <a:ext uri="{FF2B5EF4-FFF2-40B4-BE49-F238E27FC236}">
                <a16:creationId xmlns:a16="http://schemas.microsoft.com/office/drawing/2014/main" id="{A5BC4253-1C41-3D50-1203-BE181C09A1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797" r="8730" b="-1"/>
          <a:stretch/>
        </p:blipFill>
        <p:spPr bwMode="auto">
          <a:xfrm>
            <a:off x="20" y="2284809"/>
            <a:ext cx="5346777" cy="4573191"/>
          </a:xfrm>
          <a:prstGeom prst="rect">
            <a:avLst/>
          </a:prstGeom>
          <a:noFill/>
          <a:extLst>
            <a:ext uri="{909E8E84-426E-40DD-AFC4-6F175D3DCCD1}">
              <a14:hiddenFill xmlns:a14="http://schemas.microsoft.com/office/drawing/2010/main">
                <a:solidFill>
                  <a:srgbClr val="FFFFFF"/>
                </a:solidFill>
              </a14:hiddenFill>
            </a:ext>
          </a:extLst>
        </p:spPr>
      </p:pic>
      <p:sp useBgFill="1">
        <p:nvSpPr>
          <p:cNvPr id="3083" name="Rectangle 3082">
            <a:extLst>
              <a:ext uri="{FF2B5EF4-FFF2-40B4-BE49-F238E27FC236}">
                <a16:creationId xmlns:a16="http://schemas.microsoft.com/office/drawing/2014/main" id="{E335820B-3A29-42C5-AA8D-10ECA43CD9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2284809"/>
          </a:xfrm>
          <a:prstGeom prst="rect">
            <a:avLst/>
          </a:prstGeom>
          <a:ln>
            <a:noFill/>
          </a:ln>
          <a:effectLst>
            <a:outerShdw blurRad="254000" dist="127000" dir="5460000" sx="90000" sy="90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801" y="858983"/>
            <a:ext cx="9906799" cy="1161594"/>
          </a:xfrm>
        </p:spPr>
        <p:txBody>
          <a:bodyPr>
            <a:normAutofit/>
          </a:bodyPr>
          <a:lstStyle/>
          <a:p>
            <a:pPr>
              <a:lnSpc>
                <a:spcPct val="100000"/>
              </a:lnSpc>
            </a:pPr>
            <a:r>
              <a:rPr lang="en-US" sz="3100" b="1" dirty="0"/>
              <a:t>The World of Missions is Changing</a:t>
            </a:r>
            <a:br>
              <a:rPr lang="en-US" sz="3100" b="1" dirty="0"/>
            </a:br>
            <a:endParaRPr lang="en-US" sz="3100" b="1" dirty="0"/>
          </a:p>
        </p:txBody>
      </p:sp>
      <p:sp>
        <p:nvSpPr>
          <p:cNvPr id="3" name="Content Placeholder 2"/>
          <p:cNvSpPr>
            <a:spLocks noGrp="1"/>
          </p:cNvSpPr>
          <p:nvPr>
            <p:ph idx="1"/>
          </p:nvPr>
        </p:nvSpPr>
        <p:spPr>
          <a:xfrm>
            <a:off x="5797512" y="2638498"/>
            <a:ext cx="5111222" cy="3601581"/>
          </a:xfrm>
        </p:spPr>
        <p:txBody>
          <a:bodyPr vert="horz" lIns="91440" tIns="45720" rIns="91440" bIns="45720" rtlCol="0" anchor="ctr">
            <a:normAutofit/>
          </a:bodyPr>
          <a:lstStyle/>
          <a:p>
            <a:r>
              <a:rPr lang="en-US" altLang="zh-TW" b="1" dirty="0"/>
              <a:t> </a:t>
            </a:r>
            <a:r>
              <a:rPr lang="en-US" altLang="zh-TW" dirty="0"/>
              <a:t>Persecution of Christians</a:t>
            </a:r>
            <a:endParaRPr lang="en-US" dirty="0"/>
          </a:p>
        </p:txBody>
      </p:sp>
      <p:cxnSp>
        <p:nvCxnSpPr>
          <p:cNvPr id="3085" name="Straight Connector 3084">
            <a:extLst>
              <a:ext uri="{FF2B5EF4-FFF2-40B4-BE49-F238E27FC236}">
                <a16:creationId xmlns:a16="http://schemas.microsoft.com/office/drawing/2014/main" id="{E58B1629-F209-47B0-BA59-6BD937DBB0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6977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990D7-4937-4B4A-9C62-6FC9FA730579}"/>
              </a:ext>
            </a:extLst>
          </p:cNvPr>
          <p:cNvSpPr>
            <a:spLocks noGrp="1"/>
          </p:cNvSpPr>
          <p:nvPr>
            <p:ph type="title" idx="4294967295"/>
          </p:nvPr>
        </p:nvSpPr>
        <p:spPr>
          <a:xfrm>
            <a:off x="1010094" y="2324924"/>
            <a:ext cx="4107740" cy="2208151"/>
          </a:xfrm>
        </p:spPr>
        <p:txBody>
          <a:bodyPr>
            <a:normAutofit fontScale="90000"/>
          </a:bodyPr>
          <a:lstStyle/>
          <a:p>
            <a:r>
              <a:rPr lang="en-US" altLang="zh-TW" b="1" dirty="0"/>
              <a:t>Persecution of Christians  </a:t>
            </a:r>
            <a:br>
              <a:rPr lang="en-US" altLang="zh-TW" b="1" dirty="0"/>
            </a:br>
            <a:br>
              <a:rPr lang="en-US" b="1" dirty="0"/>
            </a:br>
            <a:endParaRPr lang="en-US" b="1" dirty="0"/>
          </a:p>
        </p:txBody>
      </p:sp>
      <p:pic>
        <p:nvPicPr>
          <p:cNvPr id="7170" name="Picture 2">
            <a:extLst>
              <a:ext uri="{FF2B5EF4-FFF2-40B4-BE49-F238E27FC236}">
                <a16:creationId xmlns:a16="http://schemas.microsoft.com/office/drawing/2014/main" id="{96234B33-1595-46F5-B28B-5160E8C8D3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6852" y="0"/>
            <a:ext cx="5415148" cy="6768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1006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103" name="Slide Background">
            <a:extLst>
              <a:ext uri="{FF2B5EF4-FFF2-40B4-BE49-F238E27FC236}">
                <a16:creationId xmlns:a16="http://schemas.microsoft.com/office/drawing/2014/main" id="{B65C0385-5E30-4D2E-AF9F-4639659D3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81FB66B5-0DCE-404D-B0A0-E1E48E7BBF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78235"/>
            <a:ext cx="5346796" cy="4579763"/>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8" name="Picture 2" descr="为什么数字制造在后疫情时代变得愈加重要">
            <a:extLst>
              <a:ext uri="{FF2B5EF4-FFF2-40B4-BE49-F238E27FC236}">
                <a16:creationId xmlns:a16="http://schemas.microsoft.com/office/drawing/2014/main" id="{3012E977-2468-3C3F-7B3A-0C5B14B2C2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1542" b="-1"/>
          <a:stretch/>
        </p:blipFill>
        <p:spPr bwMode="auto">
          <a:xfrm>
            <a:off x="20" y="2284809"/>
            <a:ext cx="5346777" cy="4573191"/>
          </a:xfrm>
          <a:prstGeom prst="rect">
            <a:avLst/>
          </a:prstGeom>
          <a:noFill/>
          <a:extLst>
            <a:ext uri="{909E8E84-426E-40DD-AFC4-6F175D3DCCD1}">
              <a14:hiddenFill xmlns:a14="http://schemas.microsoft.com/office/drawing/2010/main">
                <a:solidFill>
                  <a:srgbClr val="FFFFFF"/>
                </a:solidFill>
              </a14:hiddenFill>
            </a:ext>
          </a:extLst>
        </p:spPr>
      </p:pic>
      <p:sp useBgFill="1">
        <p:nvSpPr>
          <p:cNvPr id="4107" name="Rectangle 4106">
            <a:extLst>
              <a:ext uri="{FF2B5EF4-FFF2-40B4-BE49-F238E27FC236}">
                <a16:creationId xmlns:a16="http://schemas.microsoft.com/office/drawing/2014/main" id="{E335820B-3A29-42C5-AA8D-10ECA43CD9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2284809"/>
          </a:xfrm>
          <a:prstGeom prst="rect">
            <a:avLst/>
          </a:prstGeom>
          <a:ln>
            <a:noFill/>
          </a:ln>
          <a:effectLst>
            <a:outerShdw blurRad="254000" dist="127000" dir="5460000" sx="90000" sy="90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801" y="858983"/>
            <a:ext cx="9906799" cy="1161594"/>
          </a:xfrm>
        </p:spPr>
        <p:txBody>
          <a:bodyPr>
            <a:normAutofit/>
          </a:bodyPr>
          <a:lstStyle/>
          <a:p>
            <a:pPr>
              <a:lnSpc>
                <a:spcPct val="100000"/>
              </a:lnSpc>
            </a:pPr>
            <a:r>
              <a:rPr lang="en-US" sz="3100" b="1" dirty="0"/>
              <a:t>The World of Missions is Changing</a:t>
            </a:r>
            <a:br>
              <a:rPr lang="en-US" sz="3100" b="1" dirty="0"/>
            </a:br>
            <a:endParaRPr lang="en-US" sz="3100" b="1" dirty="0"/>
          </a:p>
        </p:txBody>
      </p:sp>
      <p:sp>
        <p:nvSpPr>
          <p:cNvPr id="3" name="Content Placeholder 2"/>
          <p:cNvSpPr>
            <a:spLocks noGrp="1"/>
          </p:cNvSpPr>
          <p:nvPr>
            <p:ph idx="1"/>
          </p:nvPr>
        </p:nvSpPr>
        <p:spPr>
          <a:xfrm>
            <a:off x="5797512" y="2242710"/>
            <a:ext cx="5111222" cy="3601581"/>
          </a:xfrm>
        </p:spPr>
        <p:txBody>
          <a:bodyPr vert="horz" lIns="91440" tIns="45720" rIns="91440" bIns="45720" rtlCol="0" anchor="ctr">
            <a:normAutofit/>
          </a:bodyPr>
          <a:lstStyle/>
          <a:p>
            <a:r>
              <a:rPr lang="en-US" altLang="zh-TW" sz="2800" dirty="0"/>
              <a:t>Persecution of Christians</a:t>
            </a:r>
          </a:p>
          <a:p>
            <a:endParaRPr lang="en-US" sz="2800" dirty="0"/>
          </a:p>
          <a:p>
            <a:r>
              <a:rPr lang="en-US" sz="2800" dirty="0"/>
              <a:t>Digital Strategies Emerging</a:t>
            </a:r>
            <a:endParaRPr lang="en-US" dirty="0"/>
          </a:p>
        </p:txBody>
      </p:sp>
      <p:cxnSp>
        <p:nvCxnSpPr>
          <p:cNvPr id="4109" name="Straight Connector 4108">
            <a:extLst>
              <a:ext uri="{FF2B5EF4-FFF2-40B4-BE49-F238E27FC236}">
                <a16:creationId xmlns:a16="http://schemas.microsoft.com/office/drawing/2014/main" id="{E58B1629-F209-47B0-BA59-6BD937DBB0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3841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evelVTI">
  <a:themeElements>
    <a:clrScheme name="AnalogousFromDarkSeedLeftStep">
      <a:dk1>
        <a:srgbClr val="000000"/>
      </a:dk1>
      <a:lt1>
        <a:srgbClr val="FFFFFF"/>
      </a:lt1>
      <a:dk2>
        <a:srgbClr val="1A212F"/>
      </a:dk2>
      <a:lt2>
        <a:srgbClr val="F0F3F2"/>
      </a:lt2>
      <a:accent1>
        <a:srgbClr val="E7298F"/>
      </a:accent1>
      <a:accent2>
        <a:srgbClr val="D517CC"/>
      </a:accent2>
      <a:accent3>
        <a:srgbClr val="A129E7"/>
      </a:accent3>
      <a:accent4>
        <a:srgbClr val="4E28D8"/>
      </a:accent4>
      <a:accent5>
        <a:srgbClr val="2950E7"/>
      </a:accent5>
      <a:accent6>
        <a:srgbClr val="178DD5"/>
      </a:accent6>
      <a:hlink>
        <a:srgbClr val="3F44BF"/>
      </a:hlink>
      <a:folHlink>
        <a:srgbClr val="7F7F7F"/>
      </a:folHlink>
    </a:clrScheme>
    <a:fontScheme name="Custom 53">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evelVTI" id="{C9E5F598-602B-46C1-AA16-073CEB959654}" vid="{2AE1FD39-65AD-4D34-93E9-C7019D0ECBAC}"/>
    </a:ext>
  </a:extLst>
</a:theme>
</file>

<file path=ppt/theme/theme2.xml><?xml version="1.0" encoding="utf-8"?>
<a:theme xmlns:a="http://schemas.openxmlformats.org/drawingml/2006/main" name="Office Theme">
  <a:themeElements>
    <a:clrScheme name="IMB Brand Refresh 1">
      <a:dk1>
        <a:srgbClr val="525153"/>
      </a:dk1>
      <a:lt1>
        <a:srgbClr val="CED2D6"/>
      </a:lt1>
      <a:dk2>
        <a:srgbClr val="F6F9FF"/>
      </a:dk2>
      <a:lt2>
        <a:srgbClr val="FFC843"/>
      </a:lt2>
      <a:accent1>
        <a:srgbClr val="00A8E1"/>
      </a:accent1>
      <a:accent2>
        <a:srgbClr val="00B09A"/>
      </a:accent2>
      <a:accent3>
        <a:srgbClr val="0075C9"/>
      </a:accent3>
      <a:accent4>
        <a:srgbClr val="808285"/>
      </a:accent4>
      <a:accent5>
        <a:srgbClr val="002F87"/>
      </a:accent5>
      <a:accent6>
        <a:srgbClr val="FFC843"/>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obalization Pathway Considerations AGL Forum 9-24-2019" id="{7B0FB6D6-12FB-4CEA-BCC1-A29B337AB206}" vid="{B72F8B95-C7AF-4738-8B09-6CD1B435A256}"/>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14090</TotalTime>
  <Words>1267</Words>
  <Application>Microsoft Macintosh PowerPoint</Application>
  <PresentationFormat>Widescreen</PresentationFormat>
  <Paragraphs>139</Paragraphs>
  <Slides>29</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29</vt:i4>
      </vt:variant>
    </vt:vector>
  </HeadingPairs>
  <TitlesOfParts>
    <vt:vector size="38" baseType="lpstr">
      <vt:lpstr>等线</vt:lpstr>
      <vt:lpstr>Arial</vt:lpstr>
      <vt:lpstr>Bierstadt</vt:lpstr>
      <vt:lpstr>Calibri</vt:lpstr>
      <vt:lpstr>Century Gothic</vt:lpstr>
      <vt:lpstr>Franklin Gothic Demi Cond</vt:lpstr>
      <vt:lpstr>Segoe UI</vt:lpstr>
      <vt:lpstr>BevelVTI</vt:lpstr>
      <vt:lpstr>Office Theme</vt:lpstr>
      <vt:lpstr>PowerPoint Presentation</vt:lpstr>
      <vt:lpstr>The World is Facing Many Challenges…  Asians should answer the call</vt:lpstr>
      <vt:lpstr>Global Population Shift: The highest population countries </vt:lpstr>
      <vt:lpstr>PowerPoint Presentation</vt:lpstr>
      <vt:lpstr>               </vt:lpstr>
      <vt:lpstr>The World is Facing Many Challenges </vt:lpstr>
      <vt:lpstr>The World of Missions is Changing </vt:lpstr>
      <vt:lpstr>Persecution of Christians    </vt:lpstr>
      <vt:lpstr>The World of Missions is Changing </vt:lpstr>
      <vt:lpstr>Time Spent on Social Media  </vt:lpstr>
      <vt:lpstr>The World of Missions is Changing </vt:lpstr>
      <vt:lpstr>Clear Facts (ref: peoplegroups.org )</vt:lpstr>
      <vt:lpstr>The World of Missions is Changing </vt:lpstr>
      <vt:lpstr>Globalization  </vt:lpstr>
      <vt:lpstr> Missionary changes</vt:lpstr>
      <vt:lpstr>PowerPoint Presentation</vt:lpstr>
      <vt:lpstr>PowerPoint Presentation</vt:lpstr>
      <vt:lpstr>PowerPoint Presentation</vt:lpstr>
      <vt:lpstr>PowerPoint Presentation</vt:lpstr>
      <vt:lpstr>PowerPoint Presentation</vt:lpstr>
      <vt:lpstr>PowerPoint Presentation</vt:lpstr>
      <vt:lpstr>Emphasize Two Issues </vt:lpstr>
      <vt:lpstr>PowerPoint Presentation</vt:lpstr>
      <vt:lpstr>PowerPoint Presentation</vt:lpstr>
      <vt:lpstr>Romans 10:14-16 and  Romans 16: 1-23 </vt:lpstr>
      <vt:lpstr>PowerPoint Presentation</vt:lpstr>
      <vt:lpstr>PowerPoint Presentation</vt:lpstr>
      <vt:lpstr>PowerPoint Presentation</vt:lpstr>
      <vt:lpstr>Questions and Discussion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慕拉第宣教动员大会 策划方案</dc:title>
  <dc:creator>Angelina chen</dc:creator>
  <cp:lastModifiedBy>Lee, Gerald</cp:lastModifiedBy>
  <cp:revision>36</cp:revision>
  <dcterms:created xsi:type="dcterms:W3CDTF">2022-04-11T10:43:48Z</dcterms:created>
  <dcterms:modified xsi:type="dcterms:W3CDTF">2023-07-17T06:41:58Z</dcterms:modified>
</cp:coreProperties>
</file>